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0" r:id="rId1"/>
  </p:sldMasterIdLst>
  <p:notesMasterIdLst>
    <p:notesMasterId r:id="rId18"/>
  </p:notesMasterIdLst>
  <p:sldIdLst>
    <p:sldId id="256" r:id="rId2"/>
    <p:sldId id="306" r:id="rId3"/>
    <p:sldId id="266" r:id="rId4"/>
    <p:sldId id="298" r:id="rId5"/>
    <p:sldId id="286" r:id="rId6"/>
    <p:sldId id="290" r:id="rId7"/>
    <p:sldId id="299" r:id="rId8"/>
    <p:sldId id="300" r:id="rId9"/>
    <p:sldId id="301" r:id="rId10"/>
    <p:sldId id="302" r:id="rId11"/>
    <p:sldId id="303" r:id="rId12"/>
    <p:sldId id="304" r:id="rId13"/>
    <p:sldId id="305" r:id="rId14"/>
    <p:sldId id="287" r:id="rId15"/>
    <p:sldId id="275" r:id="rId16"/>
    <p:sldId id="27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053DB30A-B8C9-7E48-AE7C-AF727BF0B45A}">
          <p14:sldIdLst>
            <p14:sldId id="256"/>
            <p14:sldId id="306"/>
            <p14:sldId id="266"/>
            <p14:sldId id="298"/>
            <p14:sldId id="286"/>
            <p14:sldId id="290"/>
            <p14:sldId id="299"/>
            <p14:sldId id="300"/>
            <p14:sldId id="301"/>
            <p14:sldId id="302"/>
            <p14:sldId id="303"/>
            <p14:sldId id="304"/>
            <p14:sldId id="305"/>
            <p14:sldId id="287"/>
            <p14:sldId id="275"/>
            <p14:sldId id="27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EDEDE"/>
    <a:srgbClr val="005465"/>
    <a:srgbClr val="005297"/>
    <a:srgbClr val="006C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9060" autoAdjust="0"/>
    <p:restoredTop sz="80935" autoAdjust="0"/>
  </p:normalViewPr>
  <p:slideViewPr>
    <p:cSldViewPr snapToGrid="0">
      <p:cViewPr varScale="1">
        <p:scale>
          <a:sx n="86" d="100"/>
          <a:sy n="86" d="100"/>
        </p:scale>
        <p:origin x="504" y="96"/>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jp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5CA586-3557-4985-BCD4-35EF5AC8B4A4}" type="datetimeFigureOut">
              <a:rPr lang="en-US" smtClean="0"/>
              <a:t>10/3/2017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60BE34-BC89-4C98-A56B-79B7A098D024}" type="slidenum">
              <a:rPr lang="en-US" smtClean="0"/>
              <a:t>‹#›</a:t>
            </a:fld>
            <a:endParaRPr lang="en-US"/>
          </a:p>
        </p:txBody>
      </p:sp>
    </p:spTree>
    <p:extLst>
      <p:ext uri="{BB962C8B-B14F-4D97-AF65-F5344CB8AC3E}">
        <p14:creationId xmlns:p14="http://schemas.microsoft.com/office/powerpoint/2010/main" val="3333935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azure.cn/"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early days, the "cloud" was primarily a place to host VMs</a:t>
            </a:r>
            <a:r>
              <a:rPr lang="en-US" baseline="0" dirty="0"/>
              <a:t> and park data. Today, it is so much more. Azure offers more than 100 different services enabling you to do anything from storing data in blobs to building rich and sophisticated machine-learning models. The REAL story about what's happening in the cloud these days is Software as a Service (SaaS), in which higher and higher level services are being made available with a few button clicks. Just one example: researchers who use Apache Spark are probably well aware of the time, expense, and aggravation involved in setting up and maintain a single Spark server, much less a cluster of Spark servers. With Azure HDInsight, you can spin up a Spark cluster in minutes with all the relevant software preinstalled and ready to go to work. Or how about the recently announced Linux Data Science Virtual Machine (https://azure.microsoft.com/en-us/marketplace/partners/microsoft-ads/linux-data-science-vm/)? From the documentation:</a:t>
            </a:r>
          </a:p>
          <a:p>
            <a:endParaRPr lang="en-US" baseline="0" dirty="0"/>
          </a:p>
          <a:p>
            <a:r>
              <a:rPr lang="en-US" i="1" dirty="0"/>
              <a:t>This Linux based virtual machine contains popular tools for data science modeling and development activities. The main tools include Microsoft R Open, Anaconda Python distribution, </a:t>
            </a:r>
            <a:r>
              <a:rPr lang="en-US" i="1" dirty="0" err="1"/>
              <a:t>Jupyter</a:t>
            </a:r>
            <a:r>
              <a:rPr lang="en-US" i="1" dirty="0"/>
              <a:t> notebooks for Python and R, Postgres database, Azure command line tools, libraries to access various Azure services like </a:t>
            </a:r>
            <a:r>
              <a:rPr lang="en-US" i="1" dirty="0" err="1"/>
              <a:t>AzureML</a:t>
            </a:r>
            <a:r>
              <a:rPr lang="en-US" i="1" dirty="0"/>
              <a:t>, databases, Azure storage and big data services. It also has machine learning tools and algorithms like CNTK (a deep learning toolkit from Microsoft Research), </a:t>
            </a:r>
            <a:r>
              <a:rPr lang="en-US" i="1" dirty="0" err="1"/>
              <a:t>Vowpal</a:t>
            </a:r>
            <a:r>
              <a:rPr lang="en-US" i="1" dirty="0"/>
              <a:t> Wabbit and </a:t>
            </a:r>
            <a:r>
              <a:rPr lang="en-US" i="1" dirty="0" err="1"/>
              <a:t>xgboost</a:t>
            </a:r>
            <a:r>
              <a:rPr lang="en-US" i="1" dirty="0"/>
              <a:t>.</a:t>
            </a:r>
          </a:p>
          <a:p>
            <a:endParaRPr lang="en-US" i="1" dirty="0"/>
          </a:p>
          <a:p>
            <a:r>
              <a:rPr lang="en-US" dirty="0"/>
              <a:t>THIS IS THE FUTURE…one in which the cloud provides for you, with low</a:t>
            </a:r>
            <a:r>
              <a:rPr lang="en-US" baseline="0" dirty="0"/>
              <a:t> cost, high reliability and availability, and no hassle, the tools you need to do your job, whether you're a genomics researcher needing tools and CPU power to analyze massive amounts of data, or a developer looking to build apps that scale to meet demand and utilize rich APIs (such as the Microsoft Cognitive Services APIs) that are only available in the cloud.</a:t>
            </a:r>
            <a:endParaRPr lang="en-US" dirty="0"/>
          </a:p>
        </p:txBody>
      </p:sp>
      <p:sp>
        <p:nvSpPr>
          <p:cNvPr id="4" name="Slide Number Placeholder 3"/>
          <p:cNvSpPr>
            <a:spLocks noGrp="1"/>
          </p:cNvSpPr>
          <p:nvPr>
            <p:ph type="sldNum" sz="quarter" idx="10"/>
          </p:nvPr>
        </p:nvSpPr>
        <p:spPr/>
        <p:txBody>
          <a:bodyPr/>
          <a:lstStyle/>
          <a:p>
            <a:fld id="{BC60BE34-BC89-4C98-A56B-79B7A098D024}" type="slidenum">
              <a:rPr lang="en-US" smtClean="0"/>
              <a:t>2</a:t>
            </a:fld>
            <a:endParaRPr lang="en-US"/>
          </a:p>
        </p:txBody>
      </p:sp>
    </p:spTree>
    <p:extLst>
      <p:ext uri="{BB962C8B-B14F-4D97-AF65-F5344CB8AC3E}">
        <p14:creationId xmlns:p14="http://schemas.microsoft.com/office/powerpoint/2010/main" val="30660330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Microsoft Cognitive Services Face API (https://www.microsoft.com/cognitive-services/en-us/face-api) includes methods for </a:t>
            </a:r>
            <a:r>
              <a:rPr lang="en-US" dirty="0">
                <a:effectLst/>
              </a:rPr>
              <a:t>detecting human faces, comparing faces for similarity, organizing people into groups according to visual similarity, identifying people previously tagged people in images, and more. It is one</a:t>
            </a:r>
            <a:r>
              <a:rPr lang="en-US" baseline="0" dirty="0">
                <a:effectLst/>
              </a:rPr>
              <a:t> of more than 20 APIs in the Cognitive Services family that enable developers to build intelligent apps by embedding functionality that is the product of years of research.</a:t>
            </a:r>
            <a:endParaRPr lang="en-US" dirty="0"/>
          </a:p>
        </p:txBody>
      </p:sp>
      <p:sp>
        <p:nvSpPr>
          <p:cNvPr id="4" name="Slide Number Placeholder 3"/>
          <p:cNvSpPr>
            <a:spLocks noGrp="1"/>
          </p:cNvSpPr>
          <p:nvPr>
            <p:ph type="sldNum" sz="quarter" idx="10"/>
          </p:nvPr>
        </p:nvSpPr>
        <p:spPr/>
        <p:txBody>
          <a:bodyPr/>
          <a:lstStyle/>
          <a:p>
            <a:fld id="{BC60BE34-BC89-4C98-A56B-79B7A098D024}" type="slidenum">
              <a:rPr lang="en-US" smtClean="0"/>
              <a:t>11</a:t>
            </a:fld>
            <a:endParaRPr lang="en-US"/>
          </a:p>
        </p:txBody>
      </p:sp>
    </p:spTree>
    <p:extLst>
      <p:ext uri="{BB962C8B-B14F-4D97-AF65-F5344CB8AC3E}">
        <p14:creationId xmlns:p14="http://schemas.microsoft.com/office/powerpoint/2010/main" val="11939840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Microsoft Cognitive Services Text</a:t>
            </a:r>
            <a:r>
              <a:rPr lang="en-US" baseline="0" dirty="0"/>
              <a:t> Analytics </a:t>
            </a:r>
            <a:r>
              <a:rPr lang="en-US" dirty="0"/>
              <a:t>API (https://www.microsoft.com/cognitive-services/en-us/text-analytics-api)</a:t>
            </a:r>
            <a:r>
              <a:rPr lang="en-US" baseline="0" dirty="0"/>
              <a:t> </a:t>
            </a:r>
            <a:r>
              <a:rPr lang="en-US" dirty="0"/>
              <a:t>includes methods for sentiment analysis, key-phrase extraction, topic detection, and language detection. </a:t>
            </a:r>
            <a:r>
              <a:rPr lang="en-US" dirty="0">
                <a:effectLst/>
              </a:rPr>
              <a:t>The sentiment-analysis API accepts text as input and returns a numeric score between 0 and 1. Scores close to 1 indicate positive sentiment and scores close to 0 indicate negative sentiment. Sentiment score is generated using classification techniques. The input features of the classifier include n-grams, features generated from part-of-speech tags, and word </a:t>
            </a:r>
            <a:r>
              <a:rPr lang="en-US" dirty="0" err="1">
                <a:effectLst/>
              </a:rPr>
              <a:t>embeddings</a:t>
            </a:r>
            <a:r>
              <a:rPr lang="en-US" dirty="0">
                <a:effectLst/>
              </a:rPr>
              <a:t>. Currently, English, French, Spanish, and Portuguese text are supported.</a:t>
            </a:r>
            <a:endParaRPr lang="en-US" dirty="0"/>
          </a:p>
        </p:txBody>
      </p:sp>
      <p:sp>
        <p:nvSpPr>
          <p:cNvPr id="4" name="Slide Number Placeholder 3"/>
          <p:cNvSpPr>
            <a:spLocks noGrp="1"/>
          </p:cNvSpPr>
          <p:nvPr>
            <p:ph type="sldNum" sz="quarter" idx="10"/>
          </p:nvPr>
        </p:nvSpPr>
        <p:spPr/>
        <p:txBody>
          <a:bodyPr/>
          <a:lstStyle/>
          <a:p>
            <a:fld id="{BC60BE34-BC89-4C98-A56B-79B7A098D024}" type="slidenum">
              <a:rPr lang="en-US" smtClean="0"/>
              <a:t>12</a:t>
            </a:fld>
            <a:endParaRPr lang="en-US"/>
          </a:p>
        </p:txBody>
      </p:sp>
    </p:spTree>
    <p:extLst>
      <p:ext uri="{BB962C8B-B14F-4D97-AF65-F5344CB8AC3E}">
        <p14:creationId xmlns:p14="http://schemas.microsoft.com/office/powerpoint/2010/main" val="11417216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documentation: "Azure Container Service makes it simpler for you to create, configure, and manage a cluster of virtual machines that are preconfigured to run containerized applications. It uses an optimized configuration of popular open-source scheduling and orchestration tools. This enables you to use your existing skills, or draw upon a large and growing body of community expertise, to deploy and manage container-based applications on Microsoft Azure." ACS supports Linux containers and Windows containers. The latter rely</a:t>
            </a:r>
            <a:r>
              <a:rPr lang="en-US" baseline="0" dirty="0"/>
              <a:t> on </a:t>
            </a:r>
            <a:r>
              <a:rPr lang="en-US" dirty="0"/>
              <a:t>Windows Server 2016.</a:t>
            </a:r>
          </a:p>
        </p:txBody>
      </p:sp>
      <p:sp>
        <p:nvSpPr>
          <p:cNvPr id="4" name="Slide Number Placeholder 3"/>
          <p:cNvSpPr>
            <a:spLocks noGrp="1"/>
          </p:cNvSpPr>
          <p:nvPr>
            <p:ph type="sldNum" sz="quarter" idx="10"/>
          </p:nvPr>
        </p:nvSpPr>
        <p:spPr/>
        <p:txBody>
          <a:bodyPr/>
          <a:lstStyle/>
          <a:p>
            <a:fld id="{BC60BE34-BC89-4C98-A56B-79B7A098D024}" type="slidenum">
              <a:rPr lang="en-US" smtClean="0"/>
              <a:t>13</a:t>
            </a:fld>
            <a:endParaRPr lang="en-US"/>
          </a:p>
        </p:txBody>
      </p:sp>
    </p:spTree>
    <p:extLst>
      <p:ext uri="{BB962C8B-B14F-4D97-AF65-F5344CB8AC3E}">
        <p14:creationId xmlns:p14="http://schemas.microsoft.com/office/powerpoint/2010/main" val="16962545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Azure Portal</a:t>
            </a:r>
            <a:r>
              <a:rPr lang="en-US" baseline="0" dirty="0"/>
              <a:t> is your gateway to all things Azure. </a:t>
            </a:r>
            <a:r>
              <a:rPr lang="en-US" baseline="0"/>
              <a:t>This is where you create Azure resources and connect them together to form comprehensive solutions, manage those resources, and monitor billing.</a:t>
            </a:r>
            <a:endParaRPr lang="en-US"/>
          </a:p>
        </p:txBody>
      </p:sp>
      <p:sp>
        <p:nvSpPr>
          <p:cNvPr id="4" name="Slide Number Placeholder 3"/>
          <p:cNvSpPr>
            <a:spLocks noGrp="1"/>
          </p:cNvSpPr>
          <p:nvPr>
            <p:ph type="sldNum" sz="quarter" idx="10"/>
          </p:nvPr>
        </p:nvSpPr>
        <p:spPr/>
        <p:txBody>
          <a:bodyPr/>
          <a:lstStyle/>
          <a:p>
            <a:fld id="{BC60BE34-BC89-4C98-A56B-79B7A098D024}" type="slidenum">
              <a:rPr lang="en-US" smtClean="0"/>
              <a:t>14</a:t>
            </a:fld>
            <a:endParaRPr lang="en-US"/>
          </a:p>
        </p:txBody>
      </p:sp>
    </p:spTree>
    <p:extLst>
      <p:ext uri="{BB962C8B-B14F-4D97-AF65-F5344CB8AC3E}">
        <p14:creationId xmlns:p14="http://schemas.microsoft.com/office/powerpoint/2010/main" val="13835841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These are just a few statistics denoting the massive scale of Azure. Such</a:t>
            </a:r>
            <a:r>
              <a:rPr lang="en-US" baseline="0" dirty="0"/>
              <a:t> scale is possible because Microsoft has invested billions of dollars building data centers around the world. The point isn't to brag; it's to demonstrate that someone else (Microsoft) has invested the billions needed to make this happen, and YOU are the beneficiary of the resulting massive economy of scale.</a:t>
            </a:r>
            <a:endParaRPr lang="en-US" dirty="0"/>
          </a:p>
        </p:txBody>
      </p:sp>
      <p:sp>
        <p:nvSpPr>
          <p:cNvPr id="4" name="Slide Number Placeholder 3"/>
          <p:cNvSpPr>
            <a:spLocks noGrp="1"/>
          </p:cNvSpPr>
          <p:nvPr>
            <p:ph type="sldNum" sz="quarter" idx="10"/>
          </p:nvPr>
        </p:nvSpPr>
        <p:spPr/>
        <p:txBody>
          <a:bodyPr/>
          <a:lstStyle/>
          <a:p>
            <a:fld id="{BC60BE34-BC89-4C98-A56B-79B7A098D024}" type="slidenum">
              <a:rPr lang="en-US" smtClean="0"/>
              <a:t>3</a:t>
            </a:fld>
            <a:endParaRPr lang="en-US"/>
          </a:p>
        </p:txBody>
      </p:sp>
    </p:spTree>
    <p:extLst>
      <p:ext uri="{BB962C8B-B14F-4D97-AF65-F5344CB8AC3E}">
        <p14:creationId xmlns:p14="http://schemas.microsoft.com/office/powerpoint/2010/main" val="13908192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is generally available in 34 regions around the world, with plans announced for 4 additional regions</a:t>
            </a:r>
            <a:r>
              <a:rPr lang="en-US" sz="1200" b="0" i="0" kern="1200" dirty="0">
                <a:solidFill>
                  <a:schemeClr val="tx1"/>
                </a:solidFill>
                <a:effectLst/>
                <a:latin typeface="+mn-lt"/>
                <a:ea typeface="+mn-ea"/>
                <a:cs typeface="+mn-cs"/>
              </a:rPr>
              <a:t>. Geographic expansion is a priority for Azure because it enables customers to achieve higher performance and it supports their requirements and preferences regarding data location. </a:t>
            </a:r>
          </a:p>
          <a:p>
            <a:r>
              <a:rPr lang="en-US" sz="1200" b="0" i="0" kern="1200" dirty="0">
                <a:solidFill>
                  <a:schemeClr val="tx1"/>
                </a:solidFill>
                <a:effectLst/>
                <a:latin typeface="+mn-lt"/>
                <a:ea typeface="+mn-ea"/>
                <a:cs typeface="+mn-cs"/>
              </a:rPr>
              <a:t>* </a:t>
            </a:r>
            <a:r>
              <a:rPr lang="en-US" dirty="0"/>
              <a:t>The India Regions are available to customers with a business presence in India.</a:t>
            </a:r>
          </a:p>
          <a:p>
            <a:r>
              <a:rPr lang="en-US" dirty="0"/>
              <a:t>* Azure is now available in China through a unique partnership between Microsoft and 21Vianet, one of the country’s largest Internet providers. (</a:t>
            </a:r>
            <a:r>
              <a:rPr lang="en-US" dirty="0">
                <a:hlinkClick r:id="rId3"/>
              </a:rPr>
              <a:t>https://www.azure.cn/</a:t>
            </a:r>
            <a:r>
              <a:rPr lang="en-US" dirty="0"/>
              <a:t>)</a:t>
            </a:r>
          </a:p>
          <a:p>
            <a:r>
              <a:rPr lang="en-US" dirty="0"/>
              <a:t>* In Germany, Azure will be available via a new data trustee model whereby customer data remains in Germany under control of T-Systems, a Deutsche Telekom company, acting as the German data trustee.</a:t>
            </a:r>
          </a:p>
          <a:p>
            <a:endParaRPr lang="en-US" b="0" dirty="0"/>
          </a:p>
        </p:txBody>
      </p:sp>
      <p:sp>
        <p:nvSpPr>
          <p:cNvPr id="4" name="Slide Number Placeholder 3"/>
          <p:cNvSpPr>
            <a:spLocks noGrp="1"/>
          </p:cNvSpPr>
          <p:nvPr>
            <p:ph type="sldNum" sz="quarter" idx="10"/>
          </p:nvPr>
        </p:nvSpPr>
        <p:spPr/>
        <p:txBody>
          <a:bodyPr/>
          <a:lstStyle/>
          <a:p>
            <a:fld id="{BC60BE34-BC89-4C98-A56B-79B7A098D024}" type="slidenum">
              <a:rPr lang="en-US" smtClean="0">
                <a:solidFill>
                  <a:prstClr val="black"/>
                </a:solidFill>
              </a:rPr>
              <a:pPr/>
              <a:t>4</a:t>
            </a:fld>
            <a:endParaRPr lang="en-US">
              <a:solidFill>
                <a:prstClr val="black"/>
              </a:solidFill>
            </a:endParaRPr>
          </a:p>
        </p:txBody>
      </p:sp>
    </p:spTree>
    <p:extLst>
      <p:ext uri="{BB962C8B-B14F-4D97-AF65-F5344CB8AC3E}">
        <p14:creationId xmlns:p14="http://schemas.microsoft.com/office/powerpoint/2010/main" val="31235685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Azure is a wide-ranging and comprehensive cloud-computing platform that is evolving every day with new features</a:t>
            </a:r>
            <a:r>
              <a:rPr lang="en-US" baseline="0" dirty="0"/>
              <a:t> and services. Currently, Azure includes approximately 100 different services, ranging from infrastructural services such as VMs and storage to rich SaaS services such as Azure Machine Learning, Azure Stream Analytics, and Azure HDInsight.</a:t>
            </a:r>
            <a:endParaRPr lang="en-US" dirty="0"/>
          </a:p>
        </p:txBody>
      </p:sp>
      <p:sp>
        <p:nvSpPr>
          <p:cNvPr id="4" name="Slide Number Placeholder 3"/>
          <p:cNvSpPr>
            <a:spLocks noGrp="1"/>
          </p:cNvSpPr>
          <p:nvPr>
            <p:ph type="sldNum" sz="quarter" idx="10"/>
          </p:nvPr>
        </p:nvSpPr>
        <p:spPr/>
        <p:txBody>
          <a:bodyPr/>
          <a:lstStyle/>
          <a:p>
            <a:fld id="{BC60BE34-BC89-4C98-A56B-79B7A098D024}" type="slidenum">
              <a:rPr lang="en-US" smtClean="0"/>
              <a:t>5</a:t>
            </a:fld>
            <a:endParaRPr lang="en-US"/>
          </a:p>
        </p:txBody>
      </p:sp>
    </p:spTree>
    <p:extLst>
      <p:ext uri="{BB962C8B-B14F-4D97-AF65-F5344CB8AC3E}">
        <p14:creationId xmlns:p14="http://schemas.microsoft.com/office/powerpoint/2010/main" val="29313472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GB" baseline="0" dirty="0"/>
              <a:t>Just because Azure comes from Microsoft doesn't mean it's Windows-centric. Azure loves Linux, and much of the ongoing development taking place in Azure today is designed to make it the best cloud platform in the world for hosting Linux and popular open-source tools that run on it.</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10/3/2017</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1037508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NC-based instances are powered by NVIDIA Tesla® K80 GPUs and provide the compute power required to accelerate the most demanding high-performance computing (HPC) and AI workloads. Customers can now use these instances to run deep learning training jobs, HPC simulations, rendering, real-time data analytics, DNA sequencing, and many more CUDA® accelerated tasks. Additionally, customers have the option to utilize RDMA (Remote Direct Memory Access) over InfiniBand for scaling jobs across multiple instances. InfiniBand provides close to bare-metal performance even when scaling out to 10s, 100s, or even 1,000s of GPUs across hundreds of machines. This will allow you to submit tightly coupled jobs using frameworks like the Microsoft Cognitive Toolkit (CNTK), </a:t>
            </a:r>
            <a:r>
              <a:rPr lang="en-US" dirty="0" err="1"/>
              <a:t>Caffe</a:t>
            </a:r>
            <a:r>
              <a:rPr lang="en-US" dirty="0"/>
              <a:t>, or </a:t>
            </a:r>
            <a:r>
              <a:rPr lang="en-US" dirty="0" err="1"/>
              <a:t>TensorFlow</a:t>
            </a:r>
            <a:r>
              <a:rPr lang="en-US" dirty="0"/>
              <a:t>, enabling training for natural language processing, image recognition, and object detection.</a:t>
            </a:r>
          </a:p>
          <a:p>
            <a:endParaRPr lang="en-US" dirty="0"/>
          </a:p>
          <a:p>
            <a:r>
              <a:rPr lang="en-US" dirty="0"/>
              <a:t>Azure NV-based instances are powered by NVIDIA Tesla M60 GPUs and provide NVIDIA GRID capabilities on demand. Scientists, designers, and engineers can now utilize these new instances for running hardware-accelerated workstation applications, designing the next concept car, or creating the next blockbuster movie. These instances support applications utilizing both DirectX and OpenGL.</a:t>
            </a:r>
          </a:p>
        </p:txBody>
      </p:sp>
      <p:sp>
        <p:nvSpPr>
          <p:cNvPr id="4" name="Slide Number Placeholder 3"/>
          <p:cNvSpPr>
            <a:spLocks noGrp="1"/>
          </p:cNvSpPr>
          <p:nvPr>
            <p:ph type="sldNum" sz="quarter" idx="10"/>
          </p:nvPr>
        </p:nvSpPr>
        <p:spPr/>
        <p:txBody>
          <a:bodyPr/>
          <a:lstStyle/>
          <a:p>
            <a:fld id="{BC60BE34-BC89-4C98-A56B-79B7A098D024}" type="slidenum">
              <a:rPr lang="en-US" smtClean="0"/>
              <a:t>7</a:t>
            </a:fld>
            <a:endParaRPr lang="en-US"/>
          </a:p>
        </p:txBody>
      </p:sp>
    </p:spTree>
    <p:extLst>
      <p:ext uri="{BB962C8B-B14F-4D97-AF65-F5344CB8AC3E}">
        <p14:creationId xmlns:p14="http://schemas.microsoft.com/office/powerpoint/2010/main" val="9413368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a matter of minutes, Azure HDInsight allows you to</a:t>
            </a:r>
            <a:r>
              <a:rPr lang="en-US" baseline="0" dirty="0"/>
              <a:t> spin up a cluster of virtual machines with Apache Hadoop, Apache Spark, and other popular open-source tools for analyzing big data. No more having to set up and maintain a hardware cluster yourself, or having to install, configure, and maintain all the software that goes on it. HDInsight lets you spend your time doing what you do best -- analyzing data -- rather than maintaining the infrastructure around it.</a:t>
            </a:r>
            <a:endParaRPr lang="en-US" dirty="0"/>
          </a:p>
        </p:txBody>
      </p:sp>
      <p:sp>
        <p:nvSpPr>
          <p:cNvPr id="4" name="Slide Number Placeholder 3"/>
          <p:cNvSpPr>
            <a:spLocks noGrp="1"/>
          </p:cNvSpPr>
          <p:nvPr>
            <p:ph type="sldNum" sz="quarter" idx="10"/>
          </p:nvPr>
        </p:nvSpPr>
        <p:spPr/>
        <p:txBody>
          <a:bodyPr/>
          <a:lstStyle/>
          <a:p>
            <a:fld id="{BC60BE34-BC89-4C98-A56B-79B7A098D024}" type="slidenum">
              <a:rPr lang="en-US" smtClean="0"/>
              <a:t>8</a:t>
            </a:fld>
            <a:endParaRPr lang="en-US"/>
          </a:p>
        </p:txBody>
      </p:sp>
    </p:spTree>
    <p:extLst>
      <p:ext uri="{BB962C8B-B14F-4D97-AF65-F5344CB8AC3E}">
        <p14:creationId xmlns:p14="http://schemas.microsoft.com/office/powerpoint/2010/main" val="19336588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Machine learning is an offshoot of AI that finds patterns in large volumes of data and uses those patterns to perform predictive analytics. A classic example of ML at work is how credit-card companies detect fraudulent transactions in real time (or near real time). They train a model</a:t>
            </a:r>
            <a:r>
              <a:rPr lang="en-US" baseline="0" dirty="0"/>
              <a:t> </a:t>
            </a:r>
            <a:r>
              <a:rPr lang="en-US" dirty="0"/>
              <a:t>with millions of transactions, each classified as "fraudulent" or "not fraudulent." Features of the model include data such as the identity of the card holder,</a:t>
            </a:r>
            <a:r>
              <a:rPr lang="en-US" baseline="0" dirty="0"/>
              <a:t> the time and place of the transaction, the type of goods or services purchased, location of purchase, and amount of purchase. Then each time a new transaction occurs, they feed that into the model and are told whether the transaction should be flagged as fraudulent -- with an astonishing degree of accuracy. Azure Machine Learning is an SaaS offering that combines rich analytical capabilities with a drag-and-drop user interface that makes building sophisticated ML models extraordinarily easy.</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Another example of how ML touches us every day is spam detection. Train a model with millions of e-mail messages, each classified as spam or not spam, and then use that model to determine whether the next message arriving in your inbox should be moved to the junk folder.</a:t>
            </a:r>
            <a:endParaRPr lang="en-US" dirty="0"/>
          </a:p>
        </p:txBody>
      </p:sp>
      <p:sp>
        <p:nvSpPr>
          <p:cNvPr id="4" name="Slide Number Placeholder 3"/>
          <p:cNvSpPr>
            <a:spLocks noGrp="1"/>
          </p:cNvSpPr>
          <p:nvPr>
            <p:ph type="sldNum" sz="quarter" idx="10"/>
          </p:nvPr>
        </p:nvSpPr>
        <p:spPr/>
        <p:txBody>
          <a:bodyPr/>
          <a:lstStyle/>
          <a:p>
            <a:fld id="{BC60BE34-BC89-4C98-A56B-79B7A098D024}" type="slidenum">
              <a:rPr lang="en-US" smtClean="0"/>
              <a:t>9</a:t>
            </a:fld>
            <a:endParaRPr lang="en-US"/>
          </a:p>
        </p:txBody>
      </p:sp>
    </p:spTree>
    <p:extLst>
      <p:ext uri="{BB962C8B-B14F-4D97-AF65-F5344CB8AC3E}">
        <p14:creationId xmlns:p14="http://schemas.microsoft.com/office/powerpoint/2010/main" val="18628685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Querying static data sources such as databases is an</a:t>
            </a:r>
            <a:r>
              <a:rPr lang="en-US" baseline="0" dirty="0"/>
              <a:t> established and well-understood science. Extracting information from fast-moving data streams, such as those emanating from millions of </a:t>
            </a:r>
            <a:r>
              <a:rPr lang="en-US" baseline="0" dirty="0" err="1"/>
              <a:t>IoT</a:t>
            </a:r>
            <a:r>
              <a:rPr lang="en-US" baseline="0" dirty="0"/>
              <a:t> devices, is much more challenging. Azure Stream Analytics provides a solution by layering an enhanced version of the SQL query language over dynamic data streams. Combined with other Azure features such as event hubs and Power BI, it can be used to build real-time systems that analyze -- and allow you to respond to -- events as they happen.</a:t>
            </a:r>
            <a:endParaRPr lang="en-US" dirty="0"/>
          </a:p>
        </p:txBody>
      </p:sp>
      <p:sp>
        <p:nvSpPr>
          <p:cNvPr id="4" name="Slide Number Placeholder 3"/>
          <p:cNvSpPr>
            <a:spLocks noGrp="1"/>
          </p:cNvSpPr>
          <p:nvPr>
            <p:ph type="sldNum" sz="quarter" idx="10"/>
          </p:nvPr>
        </p:nvSpPr>
        <p:spPr/>
        <p:txBody>
          <a:bodyPr/>
          <a:lstStyle/>
          <a:p>
            <a:fld id="{BC60BE34-BC89-4C98-A56B-79B7A098D024}" type="slidenum">
              <a:rPr lang="en-US" smtClean="0"/>
              <a:t>10</a:t>
            </a:fld>
            <a:endParaRPr lang="en-US"/>
          </a:p>
        </p:txBody>
      </p:sp>
    </p:spTree>
    <p:extLst>
      <p:ext uri="{BB962C8B-B14F-4D97-AF65-F5344CB8AC3E}">
        <p14:creationId xmlns:p14="http://schemas.microsoft.com/office/powerpoint/2010/main" val="27850683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250" y="2234114"/>
            <a:ext cx="8375702" cy="1359196"/>
          </a:xfrm>
        </p:spPr>
        <p:txBody>
          <a:bodyPr anchor="ctr" anchorCtr="0">
            <a:noAutofit/>
          </a:bodyPr>
          <a:lstStyle>
            <a:lvl1pPr>
              <a:lnSpc>
                <a:spcPct val="90000"/>
              </a:lnSpc>
              <a:defRPr sz="6598" baseline="0">
                <a:solidFill>
                  <a:schemeClr val="bg1">
                    <a:alpha val="99000"/>
                  </a:schemeClr>
                </a:solidFill>
                <a:latin typeface="Segoe UI Light" pitchFamily="34" charset="0"/>
              </a:defRPr>
            </a:lvl1pPr>
          </a:lstStyle>
          <a:p>
            <a:r>
              <a:rPr lang="en-US" dirty="0"/>
              <a:t>Title Here</a:t>
            </a:r>
          </a:p>
        </p:txBody>
      </p:sp>
      <p:sp>
        <p:nvSpPr>
          <p:cNvPr id="7" name="Text Placeholder 6"/>
          <p:cNvSpPr>
            <a:spLocks noGrp="1"/>
          </p:cNvSpPr>
          <p:nvPr>
            <p:ph type="body" sz="quarter" idx="11" hasCustomPrompt="1"/>
          </p:nvPr>
        </p:nvSpPr>
        <p:spPr>
          <a:xfrm>
            <a:off x="519250" y="4612344"/>
            <a:ext cx="5455754" cy="1144929"/>
          </a:xfrm>
        </p:spPr>
        <p:txBody>
          <a:bodyPr/>
          <a:lstStyle>
            <a:lvl1pPr marL="0" indent="0">
              <a:buFont typeface="Arial" pitchFamily="34" charset="0"/>
              <a:buNone/>
              <a:defRPr sz="2399">
                <a:solidFill>
                  <a:schemeClr val="bg1">
                    <a:alpha val="98000"/>
                  </a:schemeClr>
                </a:solidFill>
                <a:latin typeface="+mj-lt"/>
              </a:defRPr>
            </a:lvl1pPr>
            <a:lvl2pPr marL="460237" indent="0">
              <a:buFont typeface="Arial" pitchFamily="34" charset="0"/>
              <a:buNone/>
              <a:defRPr/>
            </a:lvl2pPr>
            <a:lvl3pPr marL="855406" indent="0">
              <a:buFont typeface="Arial" pitchFamily="34" charset="0"/>
              <a:buNone/>
              <a:defRPr/>
            </a:lvl3pPr>
            <a:lvl4pPr marL="1258510" indent="0">
              <a:buFont typeface="Arial" pitchFamily="34" charset="0"/>
              <a:buNone/>
              <a:defRPr/>
            </a:lvl4pPr>
            <a:lvl5pPr marL="1604482" indent="0">
              <a:buFont typeface="Arial" pitchFamily="34" charset="0"/>
              <a:buNone/>
              <a:defRPr/>
            </a:lvl5pPr>
          </a:lstStyle>
          <a:p>
            <a:pPr lvl="0"/>
            <a:r>
              <a:rPr lang="en-US" dirty="0"/>
              <a:t>Name</a:t>
            </a:r>
          </a:p>
          <a:p>
            <a:pPr lvl="0"/>
            <a:r>
              <a:rPr lang="en-US" dirty="0"/>
              <a:t>Title</a:t>
            </a:r>
          </a:p>
          <a:p>
            <a:pPr lvl="0"/>
            <a:r>
              <a:rPr lang="en-US" dirty="0"/>
              <a:t>Microsoft Corporation</a:t>
            </a:r>
          </a:p>
        </p:txBody>
      </p:sp>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47888" y="98759"/>
            <a:ext cx="2498400" cy="574733"/>
          </a:xfrm>
          <a:prstGeom prst="rect">
            <a:avLst/>
          </a:prstGeom>
        </p:spPr>
      </p:pic>
    </p:spTree>
    <p:extLst>
      <p:ext uri="{BB962C8B-B14F-4D97-AF65-F5344CB8AC3E}">
        <p14:creationId xmlns:p14="http://schemas.microsoft.com/office/powerpoint/2010/main" val="3186390474"/>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a:t>click to…</a:t>
            </a:r>
          </a:p>
        </p:txBody>
      </p:sp>
      <p:grpSp>
        <p:nvGrpSpPr>
          <p:cNvPr id="9" name="Group 8"/>
          <p:cNvGrpSpPr/>
          <p:nvPr userDrawn="1"/>
        </p:nvGrpSpPr>
        <p:grpSpPr>
          <a:xfrm>
            <a:off x="7715394" y="2136047"/>
            <a:ext cx="3500039"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grpSp>
    </p:spTree>
    <p:extLst>
      <p:ext uri="{BB962C8B-B14F-4D97-AF65-F5344CB8AC3E}">
        <p14:creationId xmlns:p14="http://schemas.microsoft.com/office/powerpoint/2010/main" val="3901391518"/>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a:t>click to…</a:t>
            </a:r>
          </a:p>
        </p:txBody>
      </p:sp>
      <p:sp>
        <p:nvSpPr>
          <p:cNvPr id="8" name="Freeform 6"/>
          <p:cNvSpPr>
            <a:spLocks noEditPoints="1"/>
          </p:cNvSpPr>
          <p:nvPr userDrawn="1"/>
        </p:nvSpPr>
        <p:spPr bwMode="auto">
          <a:xfrm>
            <a:off x="8294113" y="2008094"/>
            <a:ext cx="2269668"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defTabSz="1218621"/>
            <a:endParaRPr lang="en-US" sz="2399">
              <a:solidFill>
                <a:srgbClr val="292929"/>
              </a:solidFill>
            </a:endParaRPr>
          </a:p>
        </p:txBody>
      </p:sp>
    </p:spTree>
    <p:extLst>
      <p:ext uri="{BB962C8B-B14F-4D97-AF65-F5344CB8AC3E}">
        <p14:creationId xmlns:p14="http://schemas.microsoft.com/office/powerpoint/2010/main" val="36324493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a:t>click to…</a:t>
            </a:r>
          </a:p>
        </p:txBody>
      </p:sp>
      <p:grpSp>
        <p:nvGrpSpPr>
          <p:cNvPr id="8" name="Group 7"/>
          <p:cNvGrpSpPr/>
          <p:nvPr userDrawn="1"/>
        </p:nvGrpSpPr>
        <p:grpSpPr bwMode="black">
          <a:xfrm>
            <a:off x="7906631" y="2242931"/>
            <a:ext cx="3177742"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grpSp>
    </p:spTree>
    <p:extLst>
      <p:ext uri="{BB962C8B-B14F-4D97-AF65-F5344CB8AC3E}">
        <p14:creationId xmlns:p14="http://schemas.microsoft.com/office/powerpoint/2010/main" val="170861761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a:t>click to…</a:t>
            </a:r>
          </a:p>
        </p:txBody>
      </p:sp>
      <p:sp>
        <p:nvSpPr>
          <p:cNvPr id="25" name="Freeform 64"/>
          <p:cNvSpPr>
            <a:spLocks noEditPoints="1"/>
          </p:cNvSpPr>
          <p:nvPr userDrawn="1"/>
        </p:nvSpPr>
        <p:spPr bwMode="black">
          <a:xfrm>
            <a:off x="7925674" y="1932604"/>
            <a:ext cx="3014117"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284" tIns="41142" rIns="82284" bIns="41142" numCol="1" anchor="t" anchorCtr="0" compatLnSpc="1">
            <a:prstTxWarp prst="textNoShape">
              <a:avLst/>
            </a:prstTxWarp>
          </a:bodyPr>
          <a:lstStyle/>
          <a:p>
            <a:pPr defTabSz="1218621"/>
            <a:endParaRPr lang="en-US" sz="1600">
              <a:solidFill>
                <a:srgbClr val="292929"/>
              </a:solidFill>
            </a:endParaRPr>
          </a:p>
        </p:txBody>
      </p:sp>
    </p:spTree>
    <p:extLst>
      <p:ext uri="{BB962C8B-B14F-4D97-AF65-F5344CB8AC3E}">
        <p14:creationId xmlns:p14="http://schemas.microsoft.com/office/powerpoint/2010/main" val="586258622"/>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a:t>click to…</a:t>
            </a:r>
          </a:p>
        </p:txBody>
      </p:sp>
      <p:grpSp>
        <p:nvGrpSpPr>
          <p:cNvPr id="9" name="Group 8"/>
          <p:cNvGrpSpPr/>
          <p:nvPr userDrawn="1"/>
        </p:nvGrpSpPr>
        <p:grpSpPr>
          <a:xfrm>
            <a:off x="8885073" y="1905000"/>
            <a:ext cx="1277929"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grpSp>
    </p:spTree>
    <p:extLst>
      <p:ext uri="{BB962C8B-B14F-4D97-AF65-F5344CB8AC3E}">
        <p14:creationId xmlns:p14="http://schemas.microsoft.com/office/powerpoint/2010/main" val="412208517"/>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344" y="3467676"/>
            <a:ext cx="10696186"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797"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a:t>Click to edit Master text styles</a:t>
            </a:r>
          </a:p>
        </p:txBody>
      </p:sp>
      <p:pic>
        <p:nvPicPr>
          <p:cNvPr id="2" name="图片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300965" y="6205154"/>
            <a:ext cx="2505601" cy="576390"/>
          </a:xfrm>
          <a:prstGeom prst="rect">
            <a:avLst/>
          </a:prstGeom>
        </p:spPr>
      </p:pic>
    </p:spTree>
    <p:extLst>
      <p:ext uri="{BB962C8B-B14F-4D97-AF65-F5344CB8AC3E}">
        <p14:creationId xmlns:p14="http://schemas.microsoft.com/office/powerpoint/2010/main" val="380641474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randing">
    <p:bg>
      <p:bgRef idx="1001">
        <a:schemeClr val="bg1"/>
      </p:bgRef>
    </p:bg>
    <p:spTree>
      <p:nvGrpSpPr>
        <p:cNvPr id="1" name=""/>
        <p:cNvGrpSpPr/>
        <p:nvPr/>
      </p:nvGrpSpPr>
      <p:grpSpPr>
        <a:xfrm>
          <a:off x="0" y="0"/>
          <a:ext cx="0" cy="0"/>
          <a:chOff x="0" y="0"/>
          <a:chExt cx="0" cy="0"/>
        </a:xfrm>
      </p:grpSpPr>
      <p:grpSp>
        <p:nvGrpSpPr>
          <p:cNvPr id="4" name="Group 3"/>
          <p:cNvGrpSpPr>
            <a:grpSpLocks noChangeAspect="1"/>
          </p:cNvGrpSpPr>
          <p:nvPr userDrawn="1"/>
        </p:nvGrpSpPr>
        <p:grpSpPr>
          <a:xfrm>
            <a:off x="1724517" y="3169190"/>
            <a:ext cx="2436488" cy="519627"/>
            <a:chOff x="4846638" y="3441700"/>
            <a:chExt cx="5910262" cy="1260475"/>
          </a:xfrm>
        </p:grpSpPr>
        <p:sp>
          <p:nvSpPr>
            <p:cNvPr id="5" name="Freeform 27"/>
            <p:cNvSpPr>
              <a:spLocks noEditPoints="1"/>
            </p:cNvSpPr>
            <p:nvPr/>
          </p:nvSpPr>
          <p:spPr bwMode="auto">
            <a:xfrm>
              <a:off x="6484938" y="3636963"/>
              <a:ext cx="4271962" cy="823913"/>
            </a:xfrm>
            <a:custGeom>
              <a:avLst/>
              <a:gdLst>
                <a:gd name="T0" fmla="*/ 218 w 1139"/>
                <a:gd name="T1" fmla="*/ 217 h 220"/>
                <a:gd name="T2" fmla="*/ 170 w 1139"/>
                <a:gd name="T3" fmla="*/ 15 h 220"/>
                <a:gd name="T4" fmla="*/ 0 w 1139"/>
                <a:gd name="T5" fmla="*/ 15 h 220"/>
                <a:gd name="T6" fmla="*/ 33 w 1139"/>
                <a:gd name="T7" fmla="*/ 62 h 220"/>
                <a:gd name="T8" fmla="*/ 121 w 1139"/>
                <a:gd name="T9" fmla="*/ 217 h 220"/>
                <a:gd name="T10" fmla="*/ 268 w 1139"/>
                <a:gd name="T11" fmla="*/ 11 h 220"/>
                <a:gd name="T12" fmla="*/ 254 w 1139"/>
                <a:gd name="T13" fmla="*/ 44 h 220"/>
                <a:gd name="T14" fmla="*/ 289 w 1139"/>
                <a:gd name="T15" fmla="*/ 31 h 220"/>
                <a:gd name="T16" fmla="*/ 285 w 1139"/>
                <a:gd name="T17" fmla="*/ 72 h 220"/>
                <a:gd name="T18" fmla="*/ 285 w 1139"/>
                <a:gd name="T19" fmla="*/ 217 h 220"/>
                <a:gd name="T20" fmla="*/ 345 w 1139"/>
                <a:gd name="T21" fmla="*/ 79 h 220"/>
                <a:gd name="T22" fmla="*/ 318 w 1139"/>
                <a:gd name="T23" fmla="*/ 185 h 220"/>
                <a:gd name="T24" fmla="*/ 421 w 1139"/>
                <a:gd name="T25" fmla="*/ 211 h 220"/>
                <a:gd name="T26" fmla="*/ 420 w 1139"/>
                <a:gd name="T27" fmla="*/ 180 h 220"/>
                <a:gd name="T28" fmla="*/ 356 w 1139"/>
                <a:gd name="T29" fmla="*/ 180 h 220"/>
                <a:gd name="T30" fmla="*/ 388 w 1139"/>
                <a:gd name="T31" fmla="*/ 97 h 220"/>
                <a:gd name="T32" fmla="*/ 422 w 1139"/>
                <a:gd name="T33" fmla="*/ 76 h 220"/>
                <a:gd name="T34" fmla="*/ 386 w 1139"/>
                <a:gd name="T35" fmla="*/ 69 h 220"/>
                <a:gd name="T36" fmla="*/ 447 w 1139"/>
                <a:gd name="T37" fmla="*/ 72 h 220"/>
                <a:gd name="T38" fmla="*/ 481 w 1139"/>
                <a:gd name="T39" fmla="*/ 143 h 220"/>
                <a:gd name="T40" fmla="*/ 522 w 1139"/>
                <a:gd name="T41" fmla="*/ 102 h 220"/>
                <a:gd name="T42" fmla="*/ 531 w 1139"/>
                <a:gd name="T43" fmla="*/ 72 h 220"/>
                <a:gd name="T44" fmla="*/ 517 w 1139"/>
                <a:gd name="T45" fmla="*/ 70 h 220"/>
                <a:gd name="T46" fmla="*/ 481 w 1139"/>
                <a:gd name="T47" fmla="*/ 97 h 220"/>
                <a:gd name="T48" fmla="*/ 534 w 1139"/>
                <a:gd name="T49" fmla="*/ 146 h 220"/>
                <a:gd name="T50" fmla="*/ 662 w 1139"/>
                <a:gd name="T51" fmla="*/ 199 h 220"/>
                <a:gd name="T52" fmla="*/ 610 w 1139"/>
                <a:gd name="T53" fmla="*/ 69 h 220"/>
                <a:gd name="T54" fmla="*/ 569 w 1139"/>
                <a:gd name="T55" fmla="*/ 145 h 220"/>
                <a:gd name="T56" fmla="*/ 636 w 1139"/>
                <a:gd name="T57" fmla="*/ 109 h 220"/>
                <a:gd name="T58" fmla="*/ 609 w 1139"/>
                <a:gd name="T59" fmla="*/ 192 h 220"/>
                <a:gd name="T60" fmla="*/ 698 w 1139"/>
                <a:gd name="T61" fmla="*/ 113 h 220"/>
                <a:gd name="T62" fmla="*/ 733 w 1139"/>
                <a:gd name="T63" fmla="*/ 156 h 220"/>
                <a:gd name="T64" fmla="*/ 760 w 1139"/>
                <a:gd name="T65" fmla="*/ 179 h 220"/>
                <a:gd name="T66" fmla="*/ 700 w 1139"/>
                <a:gd name="T67" fmla="*/ 180 h 220"/>
                <a:gd name="T68" fmla="*/ 699 w 1139"/>
                <a:gd name="T69" fmla="*/ 212 h 220"/>
                <a:gd name="T70" fmla="*/ 779 w 1139"/>
                <a:gd name="T71" fmla="*/ 208 h 220"/>
                <a:gd name="T72" fmla="*/ 757 w 1139"/>
                <a:gd name="T73" fmla="*/ 132 h 220"/>
                <a:gd name="T74" fmla="*/ 738 w 1139"/>
                <a:gd name="T75" fmla="*/ 100 h 220"/>
                <a:gd name="T76" fmla="*/ 785 w 1139"/>
                <a:gd name="T77" fmla="*/ 105 h 220"/>
                <a:gd name="T78" fmla="*/ 786 w 1139"/>
                <a:gd name="T79" fmla="*/ 75 h 220"/>
                <a:gd name="T80" fmla="*/ 886 w 1139"/>
                <a:gd name="T81" fmla="*/ 69 h 220"/>
                <a:gd name="T82" fmla="*/ 829 w 1139"/>
                <a:gd name="T83" fmla="*/ 200 h 220"/>
                <a:gd name="T84" fmla="*/ 958 w 1139"/>
                <a:gd name="T85" fmla="*/ 143 h 220"/>
                <a:gd name="T86" fmla="*/ 884 w 1139"/>
                <a:gd name="T87" fmla="*/ 192 h 220"/>
                <a:gd name="T88" fmla="*/ 855 w 1139"/>
                <a:gd name="T89" fmla="*/ 109 h 220"/>
                <a:gd name="T90" fmla="*/ 922 w 1139"/>
                <a:gd name="T91" fmla="*/ 144 h 220"/>
                <a:gd name="T92" fmla="*/ 1104 w 1139"/>
                <a:gd name="T93" fmla="*/ 100 h 220"/>
                <a:gd name="T94" fmla="*/ 1124 w 1139"/>
                <a:gd name="T95" fmla="*/ 192 h 220"/>
                <a:gd name="T96" fmla="*/ 1139 w 1139"/>
                <a:gd name="T97" fmla="*/ 187 h 220"/>
                <a:gd name="T98" fmla="*/ 1128 w 1139"/>
                <a:gd name="T99" fmla="*/ 219 h 220"/>
                <a:gd name="T100" fmla="*/ 1070 w 1139"/>
                <a:gd name="T101" fmla="*/ 100 h 220"/>
                <a:gd name="T102" fmla="*/ 985 w 1139"/>
                <a:gd name="T103" fmla="*/ 217 h 220"/>
                <a:gd name="T104" fmla="*/ 961 w 1139"/>
                <a:gd name="T105" fmla="*/ 72 h 220"/>
                <a:gd name="T106" fmla="*/ 991 w 1139"/>
                <a:gd name="T107" fmla="*/ 25 h 220"/>
                <a:gd name="T108" fmla="*/ 1056 w 1139"/>
                <a:gd name="T109" fmla="*/ 3 h 220"/>
                <a:gd name="T110" fmla="*/ 1056 w 1139"/>
                <a:gd name="T111" fmla="*/ 32 h 220"/>
                <a:gd name="T112" fmla="*/ 1019 w 1139"/>
                <a:gd name="T113" fmla="*/ 54 h 220"/>
                <a:gd name="T114" fmla="*/ 1070 w 1139"/>
                <a:gd name="T115" fmla="*/ 40 h 220"/>
                <a:gd name="T116" fmla="*/ 1104 w 1139"/>
                <a:gd name="T117" fmla="*/ 29 h 220"/>
                <a:gd name="T118" fmla="*/ 1139 w 1139"/>
                <a:gd name="T119"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9" h="220">
                  <a:moveTo>
                    <a:pt x="184" y="62"/>
                  </a:moveTo>
                  <a:cubicBezTo>
                    <a:pt x="184" y="217"/>
                    <a:pt x="184" y="217"/>
                    <a:pt x="184" y="217"/>
                  </a:cubicBezTo>
                  <a:cubicBezTo>
                    <a:pt x="218" y="217"/>
                    <a:pt x="218" y="217"/>
                    <a:pt x="218" y="217"/>
                  </a:cubicBezTo>
                  <a:cubicBezTo>
                    <a:pt x="218" y="15"/>
                    <a:pt x="218" y="15"/>
                    <a:pt x="218" y="15"/>
                  </a:cubicBezTo>
                  <a:cubicBezTo>
                    <a:pt x="218" y="15"/>
                    <a:pt x="218" y="15"/>
                    <a:pt x="218" y="15"/>
                  </a:cubicBezTo>
                  <a:cubicBezTo>
                    <a:pt x="170" y="15"/>
                    <a:pt x="170" y="15"/>
                    <a:pt x="170" y="15"/>
                  </a:cubicBezTo>
                  <a:cubicBezTo>
                    <a:pt x="109" y="165"/>
                    <a:pt x="109" y="165"/>
                    <a:pt x="109" y="165"/>
                  </a:cubicBezTo>
                  <a:cubicBezTo>
                    <a:pt x="50" y="15"/>
                    <a:pt x="50" y="15"/>
                    <a:pt x="50" y="15"/>
                  </a:cubicBezTo>
                  <a:cubicBezTo>
                    <a:pt x="0" y="15"/>
                    <a:pt x="0" y="15"/>
                    <a:pt x="0" y="15"/>
                  </a:cubicBezTo>
                  <a:cubicBezTo>
                    <a:pt x="0" y="217"/>
                    <a:pt x="0" y="217"/>
                    <a:pt x="0" y="217"/>
                  </a:cubicBezTo>
                  <a:cubicBezTo>
                    <a:pt x="33" y="217"/>
                    <a:pt x="33" y="217"/>
                    <a:pt x="33" y="217"/>
                  </a:cubicBezTo>
                  <a:cubicBezTo>
                    <a:pt x="33" y="62"/>
                    <a:pt x="33" y="62"/>
                    <a:pt x="33" y="62"/>
                  </a:cubicBezTo>
                  <a:cubicBezTo>
                    <a:pt x="34" y="62"/>
                    <a:pt x="34" y="62"/>
                    <a:pt x="34" y="62"/>
                  </a:cubicBezTo>
                  <a:cubicBezTo>
                    <a:pt x="96" y="217"/>
                    <a:pt x="96" y="217"/>
                    <a:pt x="96" y="217"/>
                  </a:cubicBezTo>
                  <a:cubicBezTo>
                    <a:pt x="121" y="217"/>
                    <a:pt x="121" y="217"/>
                    <a:pt x="121" y="217"/>
                  </a:cubicBezTo>
                  <a:cubicBezTo>
                    <a:pt x="183" y="62"/>
                    <a:pt x="183" y="62"/>
                    <a:pt x="183" y="62"/>
                  </a:cubicBezTo>
                  <a:lnTo>
                    <a:pt x="184" y="62"/>
                  </a:lnTo>
                  <a:close/>
                  <a:moveTo>
                    <a:pt x="268" y="11"/>
                  </a:moveTo>
                  <a:cubicBezTo>
                    <a:pt x="263" y="11"/>
                    <a:pt x="258" y="13"/>
                    <a:pt x="254" y="16"/>
                  </a:cubicBezTo>
                  <a:cubicBezTo>
                    <a:pt x="250" y="20"/>
                    <a:pt x="248" y="25"/>
                    <a:pt x="248" y="31"/>
                  </a:cubicBezTo>
                  <a:cubicBezTo>
                    <a:pt x="248" y="36"/>
                    <a:pt x="250" y="41"/>
                    <a:pt x="254" y="44"/>
                  </a:cubicBezTo>
                  <a:cubicBezTo>
                    <a:pt x="258" y="48"/>
                    <a:pt x="263" y="50"/>
                    <a:pt x="268" y="50"/>
                  </a:cubicBezTo>
                  <a:cubicBezTo>
                    <a:pt x="274" y="50"/>
                    <a:pt x="279" y="48"/>
                    <a:pt x="283" y="44"/>
                  </a:cubicBezTo>
                  <a:cubicBezTo>
                    <a:pt x="287" y="41"/>
                    <a:pt x="289" y="36"/>
                    <a:pt x="289" y="31"/>
                  </a:cubicBezTo>
                  <a:cubicBezTo>
                    <a:pt x="289" y="25"/>
                    <a:pt x="287" y="20"/>
                    <a:pt x="283" y="17"/>
                  </a:cubicBezTo>
                  <a:cubicBezTo>
                    <a:pt x="279" y="13"/>
                    <a:pt x="274" y="11"/>
                    <a:pt x="268" y="11"/>
                  </a:cubicBezTo>
                  <a:close/>
                  <a:moveTo>
                    <a:pt x="285" y="72"/>
                  </a:moveTo>
                  <a:cubicBezTo>
                    <a:pt x="251" y="72"/>
                    <a:pt x="251" y="72"/>
                    <a:pt x="251" y="72"/>
                  </a:cubicBezTo>
                  <a:cubicBezTo>
                    <a:pt x="251" y="217"/>
                    <a:pt x="251" y="217"/>
                    <a:pt x="251" y="217"/>
                  </a:cubicBezTo>
                  <a:cubicBezTo>
                    <a:pt x="285" y="217"/>
                    <a:pt x="285" y="217"/>
                    <a:pt x="285" y="217"/>
                  </a:cubicBezTo>
                  <a:cubicBezTo>
                    <a:pt x="285" y="72"/>
                    <a:pt x="285" y="72"/>
                    <a:pt x="285" y="72"/>
                  </a:cubicBezTo>
                  <a:close/>
                  <a:moveTo>
                    <a:pt x="386" y="69"/>
                  </a:move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6"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ubicBezTo>
                    <a:pt x="399" y="69"/>
                    <a:pt x="393" y="69"/>
                    <a:pt x="386" y="69"/>
                  </a:cubicBezTo>
                  <a:close/>
                  <a:moveTo>
                    <a:pt x="481" y="97"/>
                  </a:move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ubicBezTo>
                    <a:pt x="517" y="70"/>
                    <a:pt x="517" y="70"/>
                    <a:pt x="517" y="70"/>
                  </a:cubicBezTo>
                  <a:cubicBezTo>
                    <a:pt x="509" y="70"/>
                    <a:pt x="501" y="72"/>
                    <a:pt x="495" y="78"/>
                  </a:cubicBezTo>
                  <a:cubicBezTo>
                    <a:pt x="489" y="83"/>
                    <a:pt x="485" y="89"/>
                    <a:pt x="482" y="97"/>
                  </a:cubicBezTo>
                  <a:lnTo>
                    <a:pt x="481" y="97"/>
                  </a:lnTo>
                  <a:close/>
                  <a:moveTo>
                    <a:pt x="610" y="69"/>
                  </a:moveTo>
                  <a:cubicBezTo>
                    <a:pt x="586" y="69"/>
                    <a:pt x="567" y="76"/>
                    <a:pt x="554" y="89"/>
                  </a:cubicBezTo>
                  <a:cubicBezTo>
                    <a:pt x="540" y="103"/>
                    <a:pt x="534" y="122"/>
                    <a:pt x="534" y="146"/>
                  </a:cubicBezTo>
                  <a:cubicBezTo>
                    <a:pt x="534" y="169"/>
                    <a:pt x="540" y="187"/>
                    <a:pt x="553" y="200"/>
                  </a:cubicBezTo>
                  <a:cubicBezTo>
                    <a:pt x="567" y="213"/>
                    <a:pt x="584" y="220"/>
                    <a:pt x="607" y="220"/>
                  </a:cubicBezTo>
                  <a:cubicBezTo>
                    <a:pt x="630" y="220"/>
                    <a:pt x="648" y="213"/>
                    <a:pt x="662" y="199"/>
                  </a:cubicBezTo>
                  <a:cubicBezTo>
                    <a:pt x="675" y="185"/>
                    <a:pt x="682" y="166"/>
                    <a:pt x="682" y="143"/>
                  </a:cubicBezTo>
                  <a:cubicBezTo>
                    <a:pt x="682" y="120"/>
                    <a:pt x="676" y="102"/>
                    <a:pt x="663" y="89"/>
                  </a:cubicBezTo>
                  <a:cubicBezTo>
                    <a:pt x="650" y="75"/>
                    <a:pt x="632" y="69"/>
                    <a:pt x="610" y="69"/>
                  </a:cubicBezTo>
                  <a:close/>
                  <a:moveTo>
                    <a:pt x="609" y="192"/>
                  </a:moveTo>
                  <a:cubicBezTo>
                    <a:pt x="596" y="192"/>
                    <a:pt x="586" y="188"/>
                    <a:pt x="579" y="180"/>
                  </a:cubicBezTo>
                  <a:cubicBezTo>
                    <a:pt x="572" y="172"/>
                    <a:pt x="569" y="160"/>
                    <a:pt x="569" y="145"/>
                  </a:cubicBezTo>
                  <a:cubicBezTo>
                    <a:pt x="569" y="130"/>
                    <a:pt x="572" y="118"/>
                    <a:pt x="579" y="109"/>
                  </a:cubicBezTo>
                  <a:cubicBezTo>
                    <a:pt x="586" y="101"/>
                    <a:pt x="596" y="97"/>
                    <a:pt x="608" y="97"/>
                  </a:cubicBezTo>
                  <a:cubicBezTo>
                    <a:pt x="620" y="97"/>
                    <a:pt x="630" y="101"/>
                    <a:pt x="636" y="109"/>
                  </a:cubicBezTo>
                  <a:cubicBezTo>
                    <a:pt x="643" y="117"/>
                    <a:pt x="647" y="129"/>
                    <a:pt x="647" y="144"/>
                  </a:cubicBezTo>
                  <a:cubicBezTo>
                    <a:pt x="647" y="160"/>
                    <a:pt x="644" y="172"/>
                    <a:pt x="637" y="180"/>
                  </a:cubicBezTo>
                  <a:cubicBezTo>
                    <a:pt x="631" y="188"/>
                    <a:pt x="621" y="192"/>
                    <a:pt x="609" y="192"/>
                  </a:cubicBezTo>
                  <a:close/>
                  <a:moveTo>
                    <a:pt x="754" y="69"/>
                  </a:moveTo>
                  <a:cubicBezTo>
                    <a:pt x="737" y="69"/>
                    <a:pt x="724" y="73"/>
                    <a:pt x="714" y="81"/>
                  </a:cubicBezTo>
                  <a:cubicBezTo>
                    <a:pt x="703" y="89"/>
                    <a:pt x="698" y="100"/>
                    <a:pt x="698" y="113"/>
                  </a:cubicBezTo>
                  <a:cubicBezTo>
                    <a:pt x="698" y="120"/>
                    <a:pt x="699" y="126"/>
                    <a:pt x="702" y="131"/>
                  </a:cubicBezTo>
                  <a:cubicBezTo>
                    <a:pt x="704" y="136"/>
                    <a:pt x="707" y="141"/>
                    <a:pt x="712" y="144"/>
                  </a:cubicBezTo>
                  <a:cubicBezTo>
                    <a:pt x="716" y="148"/>
                    <a:pt x="723" y="152"/>
                    <a:pt x="733" y="156"/>
                  </a:cubicBezTo>
                  <a:cubicBezTo>
                    <a:pt x="741"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4" y="215"/>
                    <a:pt x="710" y="216"/>
                    <a:pt x="717" y="218"/>
                  </a:cubicBezTo>
                  <a:cubicBezTo>
                    <a:pt x="724" y="219"/>
                    <a:pt x="731" y="220"/>
                    <a:pt x="736" y="220"/>
                  </a:cubicBezTo>
                  <a:cubicBezTo>
                    <a:pt x="754" y="220"/>
                    <a:pt x="768" y="216"/>
                    <a:pt x="779" y="208"/>
                  </a:cubicBezTo>
                  <a:cubicBezTo>
                    <a:pt x="789" y="200"/>
                    <a:pt x="794" y="188"/>
                    <a:pt x="794" y="175"/>
                  </a:cubicBezTo>
                  <a:cubicBezTo>
                    <a:pt x="794" y="165"/>
                    <a:pt x="791" y="157"/>
                    <a:pt x="786" y="150"/>
                  </a:cubicBezTo>
                  <a:cubicBezTo>
                    <a:pt x="780" y="143"/>
                    <a:pt x="771" y="137"/>
                    <a:pt x="757" y="132"/>
                  </a:cubicBezTo>
                  <a:cubicBezTo>
                    <a:pt x="746" y="128"/>
                    <a:pt x="740" y="124"/>
                    <a:pt x="737" y="121"/>
                  </a:cubicBezTo>
                  <a:cubicBezTo>
                    <a:pt x="734" y="119"/>
                    <a:pt x="733" y="115"/>
                    <a:pt x="733" y="110"/>
                  </a:cubicBezTo>
                  <a:cubicBezTo>
                    <a:pt x="733" y="106"/>
                    <a:pt x="734" y="103"/>
                    <a:pt x="738" y="100"/>
                  </a:cubicBezTo>
                  <a:cubicBezTo>
                    <a:pt x="741" y="97"/>
                    <a:pt x="746" y="96"/>
                    <a:pt x="752" y="96"/>
                  </a:cubicBezTo>
                  <a:cubicBezTo>
                    <a:pt x="758" y="96"/>
                    <a:pt x="764" y="97"/>
                    <a:pt x="770" y="98"/>
                  </a:cubicBezTo>
                  <a:cubicBezTo>
                    <a:pt x="776" y="100"/>
                    <a:pt x="781" y="103"/>
                    <a:pt x="785" y="105"/>
                  </a:cubicBezTo>
                  <a:cubicBezTo>
                    <a:pt x="787" y="106"/>
                    <a:pt x="787" y="106"/>
                    <a:pt x="787" y="106"/>
                  </a:cubicBezTo>
                  <a:cubicBezTo>
                    <a:pt x="787" y="75"/>
                    <a:pt x="787" y="75"/>
                    <a:pt x="787" y="75"/>
                  </a:cubicBezTo>
                  <a:cubicBezTo>
                    <a:pt x="786" y="75"/>
                    <a:pt x="786" y="75"/>
                    <a:pt x="786" y="75"/>
                  </a:cubicBezTo>
                  <a:cubicBezTo>
                    <a:pt x="782" y="73"/>
                    <a:pt x="777" y="72"/>
                    <a:pt x="771" y="71"/>
                  </a:cubicBezTo>
                  <a:cubicBezTo>
                    <a:pt x="764" y="69"/>
                    <a:pt x="759" y="69"/>
                    <a:pt x="754" y="69"/>
                  </a:cubicBezTo>
                  <a:close/>
                  <a:moveTo>
                    <a:pt x="886" y="69"/>
                  </a:moveTo>
                  <a:cubicBezTo>
                    <a:pt x="862" y="69"/>
                    <a:pt x="843" y="76"/>
                    <a:pt x="829" y="89"/>
                  </a:cubicBezTo>
                  <a:cubicBezTo>
                    <a:pt x="816" y="103"/>
                    <a:pt x="809" y="122"/>
                    <a:pt x="809" y="146"/>
                  </a:cubicBezTo>
                  <a:cubicBezTo>
                    <a:pt x="809" y="169"/>
                    <a:pt x="816" y="187"/>
                    <a:pt x="829" y="200"/>
                  </a:cubicBezTo>
                  <a:cubicBezTo>
                    <a:pt x="842" y="213"/>
                    <a:pt x="860" y="220"/>
                    <a:pt x="882" y="220"/>
                  </a:cubicBezTo>
                  <a:cubicBezTo>
                    <a:pt x="905" y="220"/>
                    <a:pt x="924" y="213"/>
                    <a:pt x="937" y="199"/>
                  </a:cubicBezTo>
                  <a:cubicBezTo>
                    <a:pt x="951" y="185"/>
                    <a:pt x="958" y="166"/>
                    <a:pt x="958" y="143"/>
                  </a:cubicBezTo>
                  <a:cubicBezTo>
                    <a:pt x="958" y="120"/>
                    <a:pt x="951" y="102"/>
                    <a:pt x="938" y="89"/>
                  </a:cubicBezTo>
                  <a:cubicBezTo>
                    <a:pt x="926" y="75"/>
                    <a:pt x="908" y="69"/>
                    <a:pt x="886" y="69"/>
                  </a:cubicBezTo>
                  <a:close/>
                  <a:moveTo>
                    <a:pt x="884" y="192"/>
                  </a:moveTo>
                  <a:cubicBezTo>
                    <a:pt x="872" y="192"/>
                    <a:pt x="862" y="188"/>
                    <a:pt x="855" y="180"/>
                  </a:cubicBezTo>
                  <a:cubicBezTo>
                    <a:pt x="848" y="172"/>
                    <a:pt x="844" y="160"/>
                    <a:pt x="844" y="145"/>
                  </a:cubicBezTo>
                  <a:cubicBezTo>
                    <a:pt x="844" y="130"/>
                    <a:pt x="848" y="118"/>
                    <a:pt x="855" y="109"/>
                  </a:cubicBezTo>
                  <a:cubicBezTo>
                    <a:pt x="862" y="101"/>
                    <a:pt x="871" y="97"/>
                    <a:pt x="884" y="97"/>
                  </a:cubicBezTo>
                  <a:cubicBezTo>
                    <a:pt x="896" y="97"/>
                    <a:pt x="905" y="101"/>
                    <a:pt x="912" y="109"/>
                  </a:cubicBezTo>
                  <a:cubicBezTo>
                    <a:pt x="919" y="117"/>
                    <a:pt x="922" y="129"/>
                    <a:pt x="922" y="144"/>
                  </a:cubicBezTo>
                  <a:cubicBezTo>
                    <a:pt x="922" y="160"/>
                    <a:pt x="919" y="172"/>
                    <a:pt x="913" y="180"/>
                  </a:cubicBezTo>
                  <a:cubicBezTo>
                    <a:pt x="906" y="188"/>
                    <a:pt x="897" y="192"/>
                    <a:pt x="884" y="192"/>
                  </a:cubicBezTo>
                  <a:close/>
                  <a:moveTo>
                    <a:pt x="1104" y="100"/>
                  </a:moveTo>
                  <a:cubicBezTo>
                    <a:pt x="1104" y="168"/>
                    <a:pt x="1104" y="168"/>
                    <a:pt x="1104" y="168"/>
                  </a:cubicBezTo>
                  <a:cubicBezTo>
                    <a:pt x="1104" y="177"/>
                    <a:pt x="1106" y="183"/>
                    <a:pt x="1109" y="187"/>
                  </a:cubicBezTo>
                  <a:cubicBezTo>
                    <a:pt x="1112" y="190"/>
                    <a:pt x="1117" y="192"/>
                    <a:pt x="1124" y="192"/>
                  </a:cubicBezTo>
                  <a:cubicBezTo>
                    <a:pt x="1125" y="192"/>
                    <a:pt x="1128" y="192"/>
                    <a:pt x="1130" y="191"/>
                  </a:cubicBezTo>
                  <a:cubicBezTo>
                    <a:pt x="1133" y="190"/>
                    <a:pt x="1135" y="189"/>
                    <a:pt x="1137" y="188"/>
                  </a:cubicBezTo>
                  <a:cubicBezTo>
                    <a:pt x="1139" y="187"/>
                    <a:pt x="1139" y="187"/>
                    <a:pt x="1139" y="187"/>
                  </a:cubicBezTo>
                  <a:cubicBezTo>
                    <a:pt x="1139" y="215"/>
                    <a:pt x="1139" y="215"/>
                    <a:pt x="1139" y="215"/>
                  </a:cubicBezTo>
                  <a:cubicBezTo>
                    <a:pt x="1138" y="215"/>
                    <a:pt x="1138" y="215"/>
                    <a:pt x="1138" y="215"/>
                  </a:cubicBezTo>
                  <a:cubicBezTo>
                    <a:pt x="1136" y="216"/>
                    <a:pt x="1133" y="217"/>
                    <a:pt x="1128" y="219"/>
                  </a:cubicBezTo>
                  <a:cubicBezTo>
                    <a:pt x="1123" y="220"/>
                    <a:pt x="1118" y="220"/>
                    <a:pt x="1113" y="220"/>
                  </a:cubicBezTo>
                  <a:cubicBezTo>
                    <a:pt x="1085" y="220"/>
                    <a:pt x="1070" y="205"/>
                    <a:pt x="1070" y="174"/>
                  </a:cubicBezTo>
                  <a:cubicBezTo>
                    <a:pt x="1070" y="100"/>
                    <a:pt x="1070" y="100"/>
                    <a:pt x="1070" y="100"/>
                  </a:cubicBezTo>
                  <a:cubicBezTo>
                    <a:pt x="1019" y="100"/>
                    <a:pt x="1019" y="100"/>
                    <a:pt x="1019" y="100"/>
                  </a:cubicBezTo>
                  <a:cubicBezTo>
                    <a:pt x="1019" y="217"/>
                    <a:pt x="1019" y="217"/>
                    <a:pt x="1019" y="217"/>
                  </a:cubicBezTo>
                  <a:cubicBezTo>
                    <a:pt x="985" y="217"/>
                    <a:pt x="985" y="217"/>
                    <a:pt x="985" y="217"/>
                  </a:cubicBezTo>
                  <a:cubicBezTo>
                    <a:pt x="985" y="100"/>
                    <a:pt x="985" y="100"/>
                    <a:pt x="985" y="100"/>
                  </a:cubicBezTo>
                  <a:cubicBezTo>
                    <a:pt x="961" y="100"/>
                    <a:pt x="961" y="100"/>
                    <a:pt x="961" y="100"/>
                  </a:cubicBezTo>
                  <a:cubicBezTo>
                    <a:pt x="961" y="72"/>
                    <a:pt x="961" y="72"/>
                    <a:pt x="961" y="72"/>
                  </a:cubicBezTo>
                  <a:cubicBezTo>
                    <a:pt x="985" y="72"/>
                    <a:pt x="985" y="72"/>
                    <a:pt x="985" y="72"/>
                  </a:cubicBezTo>
                  <a:cubicBezTo>
                    <a:pt x="985" y="52"/>
                    <a:pt x="985" y="52"/>
                    <a:pt x="985" y="52"/>
                  </a:cubicBezTo>
                  <a:cubicBezTo>
                    <a:pt x="985" y="42"/>
                    <a:pt x="987" y="33"/>
                    <a:pt x="991" y="25"/>
                  </a:cubicBezTo>
                  <a:cubicBezTo>
                    <a:pt x="996" y="17"/>
                    <a:pt x="1002" y="11"/>
                    <a:pt x="1010" y="7"/>
                  </a:cubicBezTo>
                  <a:cubicBezTo>
                    <a:pt x="1018" y="3"/>
                    <a:pt x="1027" y="0"/>
                    <a:pt x="1037" y="0"/>
                  </a:cubicBezTo>
                  <a:cubicBezTo>
                    <a:pt x="1045" y="0"/>
                    <a:pt x="1052" y="1"/>
                    <a:pt x="1056" y="3"/>
                  </a:cubicBezTo>
                  <a:cubicBezTo>
                    <a:pt x="1057" y="3"/>
                    <a:pt x="1057" y="3"/>
                    <a:pt x="1057" y="3"/>
                  </a:cubicBezTo>
                  <a:cubicBezTo>
                    <a:pt x="1057" y="32"/>
                    <a:pt x="1057" y="32"/>
                    <a:pt x="1057" y="32"/>
                  </a:cubicBezTo>
                  <a:cubicBezTo>
                    <a:pt x="1056" y="32"/>
                    <a:pt x="1056" y="32"/>
                    <a:pt x="1056" y="32"/>
                  </a:cubicBezTo>
                  <a:cubicBezTo>
                    <a:pt x="1051" y="29"/>
                    <a:pt x="1045" y="28"/>
                    <a:pt x="1041" y="28"/>
                  </a:cubicBezTo>
                  <a:cubicBezTo>
                    <a:pt x="1034" y="28"/>
                    <a:pt x="1029" y="31"/>
                    <a:pt x="1025" y="35"/>
                  </a:cubicBezTo>
                  <a:cubicBezTo>
                    <a:pt x="1021" y="39"/>
                    <a:pt x="1019" y="46"/>
                    <a:pt x="1019" y="54"/>
                  </a:cubicBezTo>
                  <a:cubicBezTo>
                    <a:pt x="1019" y="72"/>
                    <a:pt x="1019" y="72"/>
                    <a:pt x="1019" y="72"/>
                  </a:cubicBezTo>
                  <a:cubicBezTo>
                    <a:pt x="1070" y="72"/>
                    <a:pt x="1070" y="72"/>
                    <a:pt x="1070" y="72"/>
                  </a:cubicBezTo>
                  <a:cubicBezTo>
                    <a:pt x="1070" y="40"/>
                    <a:pt x="1070" y="40"/>
                    <a:pt x="1070" y="40"/>
                  </a:cubicBezTo>
                  <a:cubicBezTo>
                    <a:pt x="1071" y="39"/>
                    <a:pt x="1071" y="39"/>
                    <a:pt x="1071" y="39"/>
                  </a:cubicBezTo>
                  <a:cubicBezTo>
                    <a:pt x="1103" y="30"/>
                    <a:pt x="1103" y="30"/>
                    <a:pt x="1103" y="30"/>
                  </a:cubicBezTo>
                  <a:cubicBezTo>
                    <a:pt x="1104" y="29"/>
                    <a:pt x="1104" y="29"/>
                    <a:pt x="1104" y="29"/>
                  </a:cubicBezTo>
                  <a:cubicBezTo>
                    <a:pt x="1104" y="72"/>
                    <a:pt x="1104" y="72"/>
                    <a:pt x="1104" y="72"/>
                  </a:cubicBezTo>
                  <a:cubicBezTo>
                    <a:pt x="1139" y="72"/>
                    <a:pt x="1139" y="72"/>
                    <a:pt x="1139" y="72"/>
                  </a:cubicBezTo>
                  <a:cubicBezTo>
                    <a:pt x="1139" y="100"/>
                    <a:pt x="1139" y="100"/>
                    <a:pt x="1139" y="100"/>
                  </a:cubicBezTo>
                  <a:lnTo>
                    <a:pt x="1104" y="10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6" name="Rectangle 28"/>
            <p:cNvSpPr>
              <a:spLocks noChangeArrowheads="1"/>
            </p:cNvSpPr>
            <p:nvPr/>
          </p:nvSpPr>
          <p:spPr bwMode="auto">
            <a:xfrm>
              <a:off x="4846638" y="3441700"/>
              <a:ext cx="600075" cy="600075"/>
            </a:xfrm>
            <a:prstGeom prst="rect">
              <a:avLst/>
            </a:prstGeom>
            <a:solidFill>
              <a:srgbClr val="F250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7" name="Rectangle 29"/>
            <p:cNvSpPr>
              <a:spLocks noChangeArrowheads="1"/>
            </p:cNvSpPr>
            <p:nvPr/>
          </p:nvSpPr>
          <p:spPr bwMode="auto">
            <a:xfrm>
              <a:off x="5510213" y="3441700"/>
              <a:ext cx="596900" cy="600075"/>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8" name="Rectangle 30"/>
            <p:cNvSpPr>
              <a:spLocks noChangeArrowheads="1"/>
            </p:cNvSpPr>
            <p:nvPr/>
          </p:nvSpPr>
          <p:spPr bwMode="auto">
            <a:xfrm>
              <a:off x="4846638" y="4102100"/>
              <a:ext cx="600075" cy="600075"/>
            </a:xfrm>
            <a:prstGeom prst="rect">
              <a:avLst/>
            </a:prstGeom>
            <a:solidFill>
              <a:srgbClr val="00A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9" name="Rectangle 31"/>
            <p:cNvSpPr>
              <a:spLocks noChangeArrowheads="1"/>
            </p:cNvSpPr>
            <p:nvPr/>
          </p:nvSpPr>
          <p:spPr bwMode="auto">
            <a:xfrm>
              <a:off x="5510213" y="4102100"/>
              <a:ext cx="596900" cy="60007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grpSp>
      <p:sp>
        <p:nvSpPr>
          <p:cNvPr id="10" name="Text Box 3"/>
          <p:cNvSpPr txBox="1">
            <a:spLocks noChangeArrowheads="1"/>
          </p:cNvSpPr>
          <p:nvPr userDrawn="1"/>
        </p:nvSpPr>
        <p:spPr bwMode="blackWhite">
          <a:xfrm>
            <a:off x="1527293" y="4024007"/>
            <a:ext cx="8927142" cy="720585"/>
          </a:xfrm>
          <a:prstGeom prst="rect">
            <a:avLst/>
          </a:prstGeom>
          <a:noFill/>
          <a:ln w="12700">
            <a:noFill/>
            <a:miter lim="800000"/>
            <a:headEnd type="none" w="sm" len="sm"/>
            <a:tailEnd type="none" w="sm" len="sm"/>
          </a:ln>
          <a:effectLst/>
        </p:spPr>
        <p:txBody>
          <a:bodyPr vert="horz" wrap="square" lIns="179263" tIns="143411" rIns="179263" bIns="143411" numCol="1" anchor="t" anchorCtr="0" compatLnSpc="1">
            <a:prstTxWarp prst="textNoShape">
              <a:avLst/>
            </a:prstTxWarp>
            <a:spAutoFit/>
          </a:bodyPr>
          <a:lstStyle/>
          <a:p>
            <a:pPr defTabSz="913836" eaLnBrk="0" hangingPunct="0"/>
            <a:r>
              <a:rPr lang="en-US" sz="700" dirty="0">
                <a:gradFill>
                  <a:gsLst>
                    <a:gs pos="0">
                      <a:srgbClr val="292929"/>
                    </a:gs>
                    <a:gs pos="100000">
                      <a:srgbClr val="292929"/>
                    </a:gs>
                  </a:gsLst>
                  <a:lin ang="5400000" scaled="0"/>
                </a:gradFill>
                <a:cs typeface="Segoe UI" pitchFamily="34" charset="0"/>
              </a:rPr>
              <a:t>© 201</a:t>
            </a:r>
            <a:r>
              <a:rPr lang="en-US" altLang="zh-CN" sz="700" dirty="0">
                <a:gradFill>
                  <a:gsLst>
                    <a:gs pos="0">
                      <a:srgbClr val="292929"/>
                    </a:gs>
                    <a:gs pos="100000">
                      <a:srgbClr val="292929"/>
                    </a:gs>
                  </a:gsLst>
                  <a:lin ang="5400000" scaled="0"/>
                </a:gradFill>
                <a:cs typeface="Segoe UI" pitchFamily="34" charset="0"/>
              </a:rPr>
              <a:t>6</a:t>
            </a:r>
            <a:r>
              <a:rPr lang="en-US" sz="700" dirty="0">
                <a:gradFill>
                  <a:gsLst>
                    <a:gs pos="0">
                      <a:srgbClr val="292929"/>
                    </a:gs>
                    <a:gs pos="100000">
                      <a:srgbClr val="292929"/>
                    </a:gs>
                  </a:gsLst>
                  <a:lin ang="5400000" scaled="0"/>
                </a:gradFill>
                <a:cs typeface="Segoe UI" pitchFamily="34" charset="0"/>
              </a:rPr>
              <a:t> Microsoft Corporation. All rights reserved. Microsoft, Windows, Windows Vista and other product names are or may be registered trademarks and/or trademarks in the U.S. and/or other countries.</a:t>
            </a:r>
          </a:p>
          <a:p>
            <a:pPr defTabSz="913836" eaLnBrk="0" hangingPunct="0"/>
            <a:r>
              <a:rPr lang="en-US" sz="700" dirty="0">
                <a:gradFill>
                  <a:gsLst>
                    <a:gs pos="0">
                      <a:srgbClr val="292929"/>
                    </a:gs>
                    <a:gs pos="100000">
                      <a:srgbClr val="292929"/>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19774468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0"/>
          </p:nvPr>
        </p:nvSpPr>
        <p:spPr bwMode="white">
          <a:xfrm>
            <a:off x="519249" y="1447799"/>
            <a:ext cx="11151917" cy="2000548"/>
          </a:xfrm>
        </p:spPr>
        <p:txBody>
          <a:bodyPr/>
          <a:lstStyle>
            <a:lvl1pPr marL="460237" indent="-460237">
              <a:buClr>
                <a:srgbClr val="FFFFFF"/>
              </a:buClr>
              <a:buSzPct val="70000"/>
              <a:buFontTx/>
              <a:buBlip>
                <a:blip r:embed="rId2"/>
              </a:buBlip>
              <a:defRPr>
                <a:gradFill>
                  <a:gsLst>
                    <a:gs pos="0">
                      <a:srgbClr val="FFFFFF"/>
                    </a:gs>
                    <a:gs pos="86000">
                      <a:srgbClr val="FFFFFF"/>
                    </a:gs>
                  </a:gsLst>
                  <a:lin ang="5400000" scaled="0"/>
                </a:gradFill>
              </a:defRPr>
            </a:lvl1pPr>
            <a:lvl2pPr marL="855406" indent="-395169">
              <a:buClr>
                <a:srgbClr val="FFFFFF"/>
              </a:buClr>
              <a:buSzPct val="70000"/>
              <a:buFontTx/>
              <a:buBlip>
                <a:blip r:embed="rId2"/>
              </a:buBlip>
              <a:defRPr>
                <a:gradFill>
                  <a:gsLst>
                    <a:gs pos="0">
                      <a:srgbClr val="FFFFFF"/>
                    </a:gs>
                    <a:gs pos="86000">
                      <a:srgbClr val="FFFFFF"/>
                    </a:gs>
                  </a:gsLst>
                  <a:lin ang="5400000" scaled="0"/>
                </a:gradFill>
              </a:defRPr>
            </a:lvl2pPr>
            <a:lvl3pPr marL="1258510" indent="-403104">
              <a:buClr>
                <a:srgbClr val="FFFFFF"/>
              </a:buClr>
              <a:buSzPct val="70000"/>
              <a:buFontTx/>
              <a:buBlip>
                <a:blip r:embed="rId2"/>
              </a:buBlip>
              <a:defRPr>
                <a:gradFill>
                  <a:gsLst>
                    <a:gs pos="0">
                      <a:srgbClr val="FFFFFF"/>
                    </a:gs>
                    <a:gs pos="86000">
                      <a:srgbClr val="FFFFFF"/>
                    </a:gs>
                  </a:gsLst>
                  <a:lin ang="5400000" scaled="0"/>
                </a:gradFill>
              </a:defRPr>
            </a:lvl3pPr>
            <a:lvl4pPr marL="1604482" indent="-345971">
              <a:buClr>
                <a:srgbClr val="FFFFFF"/>
              </a:buClr>
              <a:buSzPct val="70000"/>
              <a:buFontTx/>
              <a:buBlip>
                <a:blip r:embed="rId2"/>
              </a:buBlip>
              <a:defRPr>
                <a:gradFill>
                  <a:gsLst>
                    <a:gs pos="0">
                      <a:srgbClr val="FFFFFF"/>
                    </a:gs>
                    <a:gs pos="86000">
                      <a:srgbClr val="FFFFFF"/>
                    </a:gs>
                  </a:gsLst>
                  <a:lin ang="5400000" scaled="0"/>
                </a:gradFill>
              </a:defRPr>
            </a:lvl4pPr>
            <a:lvl5pPr marL="1940931" indent="-336449">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00211007"/>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0"/>
          </p:nvPr>
        </p:nvSpPr>
        <p:spPr bwMode="white">
          <a:xfrm>
            <a:off x="519249" y="1447799"/>
            <a:ext cx="11151917" cy="2000548"/>
          </a:xfrm>
        </p:spPr>
        <p:txBody>
          <a:bodyPr/>
          <a:lstStyle>
            <a:lvl1pPr marL="460237" indent="-460237">
              <a:buClr>
                <a:srgbClr val="FFFFFF"/>
              </a:buClr>
              <a:buSzPct val="70000"/>
              <a:buFontTx/>
              <a:buBlip>
                <a:blip r:embed="rId2"/>
              </a:buBlip>
              <a:defRPr>
                <a:gradFill>
                  <a:gsLst>
                    <a:gs pos="0">
                      <a:srgbClr val="FFFFFF"/>
                    </a:gs>
                    <a:gs pos="86000">
                      <a:srgbClr val="FFFFFF"/>
                    </a:gs>
                  </a:gsLst>
                  <a:lin ang="5400000" scaled="0"/>
                </a:gradFill>
              </a:defRPr>
            </a:lvl1pPr>
            <a:lvl2pPr marL="855406" indent="-395169">
              <a:buClr>
                <a:srgbClr val="FFFFFF"/>
              </a:buClr>
              <a:buSzPct val="70000"/>
              <a:buFontTx/>
              <a:buBlip>
                <a:blip r:embed="rId2"/>
              </a:buBlip>
              <a:defRPr>
                <a:gradFill>
                  <a:gsLst>
                    <a:gs pos="0">
                      <a:srgbClr val="FFFFFF"/>
                    </a:gs>
                    <a:gs pos="86000">
                      <a:srgbClr val="FFFFFF"/>
                    </a:gs>
                  </a:gsLst>
                  <a:lin ang="5400000" scaled="0"/>
                </a:gradFill>
              </a:defRPr>
            </a:lvl2pPr>
            <a:lvl3pPr marL="1258510" indent="-403104">
              <a:buClr>
                <a:srgbClr val="FFFFFF"/>
              </a:buClr>
              <a:buSzPct val="70000"/>
              <a:buFontTx/>
              <a:buBlip>
                <a:blip r:embed="rId2"/>
              </a:buBlip>
              <a:defRPr>
                <a:gradFill>
                  <a:gsLst>
                    <a:gs pos="0">
                      <a:srgbClr val="FFFFFF"/>
                    </a:gs>
                    <a:gs pos="86000">
                      <a:srgbClr val="FFFFFF"/>
                    </a:gs>
                  </a:gsLst>
                  <a:lin ang="5400000" scaled="0"/>
                </a:gradFill>
              </a:defRPr>
            </a:lvl3pPr>
            <a:lvl4pPr marL="1604482" indent="-345971">
              <a:buClr>
                <a:srgbClr val="FFFFFF"/>
              </a:buClr>
              <a:buSzPct val="70000"/>
              <a:buFontTx/>
              <a:buBlip>
                <a:blip r:embed="rId2"/>
              </a:buBlip>
              <a:defRPr>
                <a:gradFill>
                  <a:gsLst>
                    <a:gs pos="0">
                      <a:srgbClr val="FFFFFF"/>
                    </a:gs>
                    <a:gs pos="86000">
                      <a:srgbClr val="FFFFFF"/>
                    </a:gs>
                  </a:gsLst>
                  <a:lin ang="5400000" scaled="0"/>
                </a:gradFill>
              </a:defRPr>
            </a:lvl4pPr>
            <a:lvl5pPr marL="1940931" indent="-336449">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6"/>
          <p:cNvSpPr>
            <a:spLocks noGrp="1"/>
          </p:cNvSpPr>
          <p:nvPr>
            <p:ph type="body" sz="quarter" idx="11"/>
          </p:nvPr>
        </p:nvSpPr>
        <p:spPr>
          <a:xfrm>
            <a:off x="1" y="6238879"/>
            <a:ext cx="12192001"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a:t>Click to edit Master text styles</a:t>
            </a:r>
          </a:p>
        </p:txBody>
      </p:sp>
    </p:spTree>
    <p:extLst>
      <p:ext uri="{BB962C8B-B14F-4D97-AF65-F5344CB8AC3E}">
        <p14:creationId xmlns:p14="http://schemas.microsoft.com/office/powerpoint/2010/main" val="3092383018"/>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a:solidFill>
                  <a:schemeClr val="tx1">
                    <a:alpha val="99000"/>
                  </a:schemeClr>
                </a:solidFill>
              </a:defRPr>
            </a:lvl1pPr>
          </a:lstStyle>
          <a:p>
            <a:r>
              <a:rPr lang="en-US"/>
              <a:t>Click to edit Master title style</a:t>
            </a:r>
            <a:endParaRPr lang="en-US" dirty="0"/>
          </a:p>
        </p:txBody>
      </p:sp>
      <p:sp>
        <p:nvSpPr>
          <p:cNvPr id="5" name="Text Placeholder 4"/>
          <p:cNvSpPr>
            <a:spLocks noGrp="1"/>
          </p:cNvSpPr>
          <p:nvPr>
            <p:ph type="body" sz="quarter" idx="10"/>
          </p:nvPr>
        </p:nvSpPr>
        <p:spPr>
          <a:xfrm>
            <a:off x="519249" y="1447799"/>
            <a:ext cx="11151917" cy="2043636"/>
          </a:xfrm>
          <a:prstGeom prst="rect">
            <a:avLst/>
          </a:prstGeom>
        </p:spPr>
        <p:txBody>
          <a:bodyPr/>
          <a:lstStyle>
            <a:lvl1pPr marL="0" indent="0">
              <a:buFont typeface="Wingdings" pitchFamily="2" charset="2"/>
              <a:buNone/>
              <a:defRPr sz="3999">
                <a:solidFill>
                  <a:schemeClr val="tx1">
                    <a:alpha val="99000"/>
                  </a:schemeClr>
                </a:solidFill>
              </a:defRPr>
            </a:lvl1pPr>
            <a:lvl2pPr marL="284077" marR="0" indent="0" algn="l" defTabSz="914089" rtl="0" eaLnBrk="1" fontAlgn="auto" latinLnBrk="0" hangingPunct="1">
              <a:lnSpc>
                <a:spcPct val="90000"/>
              </a:lnSpc>
              <a:spcBef>
                <a:spcPct val="20000"/>
              </a:spcBef>
              <a:spcAft>
                <a:spcPts val="0"/>
              </a:spcAft>
              <a:buClrTx/>
              <a:buSzPct val="90000"/>
              <a:buFont typeface="Wingdings" pitchFamily="2" charset="2"/>
              <a:buNone/>
              <a:tabLst/>
              <a:defRPr lang="en-US" sz="2399" kern="1200" spc="0" baseline="0" dirty="0" smtClean="0">
                <a:solidFill>
                  <a:schemeClr val="tx1">
                    <a:alpha val="99000"/>
                  </a:schemeClr>
                </a:solidFill>
                <a:latin typeface="+mn-lt"/>
                <a:ea typeface="+mn-ea"/>
                <a:cs typeface="+mn-cs"/>
              </a:defRPr>
            </a:lvl2pPr>
            <a:lvl3pPr marL="517370" indent="0">
              <a:buFont typeface="Wingdings" pitchFamily="2" charset="2"/>
              <a:buNone/>
              <a:tabLst/>
              <a:defRPr>
                <a:solidFill>
                  <a:schemeClr val="tx1">
                    <a:alpha val="99000"/>
                  </a:schemeClr>
                </a:solidFill>
                <a:latin typeface="+mn-lt"/>
              </a:defRPr>
            </a:lvl3pPr>
            <a:lvl4pPr marL="741140" indent="0">
              <a:buFont typeface="Wingdings" pitchFamily="2" charset="2"/>
              <a:buNone/>
              <a:defRPr>
                <a:solidFill>
                  <a:schemeClr val="tx1">
                    <a:alpha val="99000"/>
                  </a:schemeClr>
                </a:solidFill>
                <a:latin typeface="+mn-lt"/>
              </a:defRPr>
            </a:lvl4pPr>
            <a:lvl5pPr marL="914126" indent="0">
              <a:buFont typeface="Wingdings" pitchFamily="2" charset="2"/>
              <a:buNone/>
              <a:tabLst/>
              <a:defRPr>
                <a:solidFill>
                  <a:schemeClr val="tx1">
                    <a:alpha val="99000"/>
                  </a:schemeClr>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6282003"/>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ullet 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idx="1"/>
          </p:nvPr>
        </p:nvSpPr>
        <p:spPr>
          <a:xfrm>
            <a:off x="519248" y="1447800"/>
            <a:ext cx="11151916" cy="2000548"/>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图片 2"/>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1145515381"/>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lide_Accent 3">
    <p:bg bwMode="ltGray">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49" y="2109542"/>
            <a:ext cx="10240454" cy="997196"/>
          </a:xfrm>
        </p:spPr>
        <p:txBody>
          <a:bodyPr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949" y="3425825"/>
            <a:ext cx="10240454" cy="498598"/>
          </a:xfr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Speaker Title</a:t>
            </a:r>
          </a:p>
        </p:txBody>
      </p:sp>
    </p:spTree>
    <p:extLst>
      <p:ext uri="{BB962C8B-B14F-4D97-AF65-F5344CB8AC3E}">
        <p14:creationId xmlns:p14="http://schemas.microsoft.com/office/powerpoint/2010/main" val="294729641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A4R Pitch Sl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4311650"/>
          </a:xfrm>
          <a:prstGeom prst="rect">
            <a:avLst/>
          </a:prstGeom>
        </p:spPr>
      </p:pic>
      <p:sp>
        <p:nvSpPr>
          <p:cNvPr id="4" name="TextBox 3"/>
          <p:cNvSpPr txBox="1"/>
          <p:nvPr userDrawn="1"/>
        </p:nvSpPr>
        <p:spPr>
          <a:xfrm>
            <a:off x="376663" y="260594"/>
            <a:ext cx="7185672" cy="1526572"/>
          </a:xfrm>
          <a:prstGeom prst="rect">
            <a:avLst/>
          </a:prstGeom>
          <a:noFill/>
        </p:spPr>
        <p:txBody>
          <a:bodyPr wrap="square" lIns="0" tIns="0" rIns="0" bIns="0" rtlCol="0">
            <a:spAutoFit/>
          </a:bodyPr>
          <a:lstStyle/>
          <a:p>
            <a:r>
              <a:rPr lang="en-US" sz="4000" dirty="0">
                <a:solidFill>
                  <a:schemeClr val="bg1"/>
                </a:solidFill>
                <a:latin typeface="Segoe UI Light" panose="020B0502040204020203" pitchFamily="34" charset="0"/>
              </a:rPr>
              <a:t>Microsoft Azure for Research </a:t>
            </a:r>
          </a:p>
          <a:p>
            <a:r>
              <a:rPr lang="en-US" sz="2400" dirty="0">
                <a:solidFill>
                  <a:schemeClr val="bg1"/>
                </a:solidFill>
              </a:rPr>
              <a:t>Accelerate the Speed of Scientific Discovery </a:t>
            </a:r>
          </a:p>
          <a:p>
            <a:pPr>
              <a:lnSpc>
                <a:spcPct val="90000"/>
              </a:lnSpc>
              <a:spcBef>
                <a:spcPct val="20000"/>
              </a:spcBef>
              <a:buClr>
                <a:srgbClr val="4E90CD"/>
              </a:buClr>
              <a:buSzPct val="120000"/>
            </a:pPr>
            <a:endParaRPr lang="en-US" sz="3200" dirty="0" err="1">
              <a:solidFill>
                <a:schemeClr val="bg1"/>
              </a:solidFill>
              <a:latin typeface="Segoe UI Light" pitchFamily="34" charset="0"/>
            </a:endParaRPr>
          </a:p>
        </p:txBody>
      </p:sp>
      <p:sp>
        <p:nvSpPr>
          <p:cNvPr id="5" name="Rectangle 4"/>
          <p:cNvSpPr/>
          <p:nvPr userDrawn="1"/>
        </p:nvSpPr>
        <p:spPr>
          <a:xfrm>
            <a:off x="279908" y="1455951"/>
            <a:ext cx="5800280" cy="917971"/>
          </a:xfrm>
          <a:prstGeom prst="rect">
            <a:avLst/>
          </a:prstGeom>
        </p:spPr>
        <p:txBody>
          <a:bodyPr wrap="square">
            <a:spAutoFit/>
          </a:bodyPr>
          <a:lstStyle/>
          <a:p>
            <a:r>
              <a:rPr lang="en-US" altLang="zh-CN" sz="2000" kern="1800" baseline="30000" dirty="0">
                <a:solidFill>
                  <a:schemeClr val="bg1"/>
                </a:solidFill>
                <a:latin typeface="Segoe UI" panose="020B0502040204020203" pitchFamily="34" charset="0"/>
                <a:ea typeface="Segoe UI" panose="020B0502040204020203" pitchFamily="34" charset="0"/>
                <a:cs typeface="Segoe UI" panose="020B0502040204020203" pitchFamily="34" charset="0"/>
              </a:rPr>
              <a:t>Microsoft A</a:t>
            </a:r>
            <a:r>
              <a:rPr lang="en-US" sz="2000" kern="1800" baseline="30000" dirty="0">
                <a:solidFill>
                  <a:schemeClr val="bg1"/>
                </a:solidFill>
                <a:latin typeface="Segoe UI" panose="020B0502040204020203" pitchFamily="34" charset="0"/>
                <a:ea typeface="Segoe UI" panose="020B0502040204020203" pitchFamily="34" charset="0"/>
                <a:cs typeface="Segoe UI" panose="020B0502040204020203" pitchFamily="34" charset="0"/>
              </a:rPr>
              <a:t>zure provides researchers with the power and scalability of cloud computing for collaboration, computation, and data-intensive processing. This open and flexible global cloud platform supports any language, tool, or framework. </a:t>
            </a:r>
            <a:r>
              <a:rPr lang="en-US" kern="1800" baseline="30000" dirty="0">
                <a:solidFill>
                  <a:schemeClr val="bg1"/>
                </a:solidFill>
                <a:latin typeface="Segoe UI" panose="020B0502040204020203" pitchFamily="34" charset="0"/>
                <a:ea typeface="Segoe UI" panose="020B0502040204020203" pitchFamily="34" charset="0"/>
                <a:cs typeface="Segoe UI" panose="020B0502040204020203" pitchFamily="34" charset="0"/>
              </a:rPr>
              <a:t> </a:t>
            </a:r>
            <a:r>
              <a:rPr lang="en-US" kern="1600" baseline="30000" dirty="0">
                <a:solidFill>
                  <a:schemeClr val="bg1"/>
                </a:solidFill>
                <a:latin typeface="Segoe UI" panose="020B0502040204020203" pitchFamily="34" charset="0"/>
                <a:ea typeface="Segoe UI" panose="020B0502040204020203" pitchFamily="34" charset="0"/>
                <a:cs typeface="Segoe UI" panose="020B0502040204020203" pitchFamily="34" charset="0"/>
              </a:rPr>
              <a:t> </a:t>
            </a:r>
          </a:p>
        </p:txBody>
      </p:sp>
      <p:sp>
        <p:nvSpPr>
          <p:cNvPr id="6" name="Rectangle 5"/>
          <p:cNvSpPr/>
          <p:nvPr userDrawn="1"/>
        </p:nvSpPr>
        <p:spPr>
          <a:xfrm>
            <a:off x="279908" y="4484641"/>
            <a:ext cx="5800280" cy="420628"/>
          </a:xfrm>
          <a:prstGeom prst="rect">
            <a:avLst/>
          </a:prstGeom>
        </p:spPr>
        <p:txBody>
          <a:bodyPr wrap="square">
            <a:spAutoFit/>
          </a:bodyPr>
          <a:lstStyle/>
          <a:p>
            <a:r>
              <a:rPr lang="en-US" sz="3200" baseline="30000" dirty="0">
                <a:solidFill>
                  <a:srgbClr val="C60651"/>
                </a:solidFill>
                <a:latin typeface="Segoe UI Semibold" panose="020B0702040204020203" pitchFamily="34" charset="0"/>
              </a:rPr>
              <a:t>The Microsoft Azure for Research program:</a:t>
            </a:r>
            <a:endParaRPr lang="en-US" sz="3200" baseline="30000" dirty="0">
              <a:solidFill>
                <a:srgbClr val="C60651"/>
              </a:solidFill>
              <a:latin typeface="Segoe UI Light" panose="020B0502040204020203" pitchFamily="34" charset="0"/>
            </a:endParaRPr>
          </a:p>
        </p:txBody>
      </p:sp>
      <p:sp>
        <p:nvSpPr>
          <p:cNvPr id="7" name="Rectangle 6"/>
          <p:cNvSpPr/>
          <p:nvPr userDrawn="1"/>
        </p:nvSpPr>
        <p:spPr>
          <a:xfrm>
            <a:off x="329336" y="4734289"/>
            <a:ext cx="5682266" cy="1195199"/>
          </a:xfrm>
          <a:prstGeom prst="rect">
            <a:avLst/>
          </a:prstGeom>
        </p:spPr>
        <p:txBody>
          <a:bodyPr wrap="square">
            <a:spAutoFit/>
          </a:bodyPr>
          <a:lstStyle/>
          <a:p>
            <a:r>
              <a:rPr lang="en-US" sz="2000" b="1" baseline="30000" dirty="0">
                <a:solidFill>
                  <a:srgbClr val="C60651"/>
                </a:solidFill>
                <a:latin typeface="Segoe UI" panose="020B0502040204020203" pitchFamily="34" charset="0"/>
              </a:rPr>
              <a:t>·</a:t>
            </a:r>
            <a:r>
              <a:rPr lang="en-US" sz="2000" baseline="30000" dirty="0">
                <a:solidFill>
                  <a:srgbClr val="C60651"/>
                </a:solidFill>
                <a:latin typeface="Segoe UI Light" panose="020B0502040204020203" pitchFamily="34" charset="0"/>
              </a:rPr>
              <a:t>  </a:t>
            </a:r>
            <a:r>
              <a:rPr lang="en-US" sz="2000" baseline="30000" dirty="0">
                <a:solidFill>
                  <a:srgbClr val="717073"/>
                </a:solidFill>
              </a:rPr>
              <a:t>Free access to Microsoft Azure cloud computing and storage  </a:t>
            </a:r>
            <a:r>
              <a:rPr lang="en-US" sz="2000" dirty="0">
                <a:solidFill>
                  <a:srgbClr val="717073"/>
                </a:solidFill>
              </a:rPr>
              <a:t>    </a:t>
            </a:r>
          </a:p>
          <a:p>
            <a:pPr>
              <a:spcAft>
                <a:spcPts val="600"/>
              </a:spcAft>
            </a:pPr>
            <a:r>
              <a:rPr lang="en-US" sz="2000" baseline="30000" dirty="0">
                <a:solidFill>
                  <a:srgbClr val="717073"/>
                </a:solidFill>
              </a:rPr>
              <a:t>   (submit proposals for </a:t>
            </a:r>
            <a:r>
              <a:rPr lang="en-US" altLang="zh-CN" sz="2000" baseline="30000" dirty="0">
                <a:solidFill>
                  <a:srgbClr val="717073"/>
                </a:solidFill>
              </a:rPr>
              <a:t>Microsoft </a:t>
            </a:r>
            <a:r>
              <a:rPr lang="en-US" sz="2000" baseline="30000" dirty="0">
                <a:solidFill>
                  <a:srgbClr val="717073"/>
                </a:solidFill>
              </a:rPr>
              <a:t>Azure Research Awards)</a:t>
            </a:r>
          </a:p>
          <a:p>
            <a:r>
              <a:rPr lang="en-US" sz="2000" b="1" baseline="30000" dirty="0">
                <a:solidFill>
                  <a:srgbClr val="C60651"/>
                </a:solidFill>
              </a:rPr>
              <a:t>·</a:t>
            </a:r>
            <a:r>
              <a:rPr lang="en-US" sz="2000" baseline="30000" dirty="0">
                <a:solidFill>
                  <a:srgbClr val="C60651"/>
                </a:solidFill>
              </a:rPr>
              <a:t>  </a:t>
            </a:r>
            <a:r>
              <a:rPr lang="en-US" altLang="zh-CN" sz="2000" baseline="30000" dirty="0">
                <a:solidFill>
                  <a:srgbClr val="717073"/>
                </a:solidFill>
              </a:rPr>
              <a:t>Microsoft </a:t>
            </a:r>
            <a:r>
              <a:rPr lang="en-US" sz="2000" baseline="30000" dirty="0">
                <a:solidFill>
                  <a:srgbClr val="717073"/>
                </a:solidFill>
              </a:rPr>
              <a:t>Azure for Research training classes </a:t>
            </a:r>
          </a:p>
          <a:p>
            <a:r>
              <a:rPr lang="en-US" sz="2000" b="1" baseline="30000" dirty="0">
                <a:solidFill>
                  <a:srgbClr val="C60651"/>
                </a:solidFill>
              </a:rPr>
              <a:t>·</a:t>
            </a:r>
            <a:r>
              <a:rPr lang="en-US" sz="2000" baseline="30000" dirty="0">
                <a:solidFill>
                  <a:srgbClr val="C60651"/>
                </a:solidFill>
              </a:rPr>
              <a:t>  </a:t>
            </a:r>
            <a:r>
              <a:rPr lang="en-US" sz="2000" baseline="30000" dirty="0">
                <a:solidFill>
                  <a:srgbClr val="717073"/>
                </a:solidFill>
              </a:rPr>
              <a:t>Support and technical resources</a:t>
            </a:r>
            <a:endParaRPr lang="en-US" sz="2000" dirty="0"/>
          </a:p>
        </p:txBody>
      </p:sp>
      <p:sp>
        <p:nvSpPr>
          <p:cNvPr id="8" name="Rectangle 7"/>
          <p:cNvSpPr/>
          <p:nvPr userDrawn="1"/>
        </p:nvSpPr>
        <p:spPr>
          <a:xfrm>
            <a:off x="279908" y="6067160"/>
            <a:ext cx="11261967" cy="338554"/>
          </a:xfrm>
          <a:prstGeom prst="rect">
            <a:avLst/>
          </a:prstGeom>
        </p:spPr>
        <p:txBody>
          <a:bodyPr wrap="square">
            <a:spAutoFit/>
          </a:bodyPr>
          <a:lstStyle/>
          <a:p>
            <a:r>
              <a:rPr lang="en-US" sz="2400" baseline="30000" dirty="0">
                <a:solidFill>
                  <a:srgbClr val="717073"/>
                </a:solidFill>
              </a:rPr>
              <a:t>Apply the power of cloud computing to your computational and data challenges. Experiment at </a:t>
            </a:r>
            <a:r>
              <a:rPr lang="en-US" sz="2400" baseline="30000" dirty="0">
                <a:solidFill>
                  <a:srgbClr val="5191CD"/>
                </a:solidFill>
                <a:latin typeface="Segoe UI Semibold" panose="020B0702040204020203" pitchFamily="34" charset="0"/>
              </a:rPr>
              <a:t>azure4research.com.</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986292" y="6532685"/>
            <a:ext cx="3205707" cy="325315"/>
          </a:xfrm>
          <a:prstGeom prst="rect">
            <a:avLst/>
          </a:prstGeom>
        </p:spPr>
      </p:pic>
      <p:pic>
        <p:nvPicPr>
          <p:cNvPr id="10" name="图片 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615626" y="3297217"/>
            <a:ext cx="2473200" cy="568936"/>
          </a:xfrm>
          <a:prstGeom prst="rect">
            <a:avLst/>
          </a:prstGeom>
        </p:spPr>
      </p:pic>
    </p:spTree>
    <p:extLst>
      <p:ext uri="{BB962C8B-B14F-4D97-AF65-F5344CB8AC3E}">
        <p14:creationId xmlns:p14="http://schemas.microsoft.com/office/powerpoint/2010/main" val="193996444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Windows Azur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562509597"/>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lgn="l" defTabSz="914089" rtl="0" eaLnBrk="1" latinLnBrk="0" hangingPunct="1">
              <a:lnSpc>
                <a:spcPct val="90000"/>
              </a:lnSpc>
              <a:spcBef>
                <a:spcPct val="0"/>
              </a:spcBef>
              <a:buNone/>
              <a:defRPr lang="en-US" sz="5398"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a:t>Click to edit Master title style</a:t>
            </a:r>
            <a:endParaRPr lang="en-US" dirty="0"/>
          </a:p>
        </p:txBody>
      </p:sp>
      <p:sp>
        <p:nvSpPr>
          <p:cNvPr id="5" name="Text Placeholder 4"/>
          <p:cNvSpPr>
            <a:spLocks noGrp="1"/>
          </p:cNvSpPr>
          <p:nvPr>
            <p:ph type="body" sz="quarter" idx="10"/>
          </p:nvPr>
        </p:nvSpPr>
        <p:spPr>
          <a:xfrm>
            <a:off x="519249" y="1447799"/>
            <a:ext cx="11151917" cy="2099036"/>
          </a:xfrm>
        </p:spPr>
        <p:txBody>
          <a:bodyPr/>
          <a:lstStyle>
            <a:lvl1pPr marL="0" indent="0">
              <a:spcBef>
                <a:spcPts val="0"/>
              </a:spcBef>
              <a:spcAft>
                <a:spcPts val="0"/>
              </a:spcAft>
              <a:buFont typeface="Arial" pitchFamily="34" charset="0"/>
              <a:buNone/>
              <a:defRPr lang="en-US" sz="3199" kern="1200" dirty="0" smtClean="0">
                <a:gradFill>
                  <a:gsLst>
                    <a:gs pos="0">
                      <a:srgbClr val="595959"/>
                    </a:gs>
                    <a:gs pos="86000">
                      <a:srgbClr val="595959"/>
                    </a:gs>
                  </a:gsLst>
                  <a:lin ang="5400000" scaled="0"/>
                </a:gradFill>
                <a:latin typeface="+mn-lt"/>
                <a:ea typeface="+mn-ea"/>
                <a:cs typeface="+mn-cs"/>
              </a:defRPr>
            </a:lvl1pPr>
            <a:lvl2pPr marL="688768" indent="-342797">
              <a:spcBef>
                <a:spcPts val="0"/>
              </a:spcBef>
              <a:spcAft>
                <a:spcPts val="0"/>
              </a:spcAft>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1999"/>
            </a:lvl3pPr>
            <a:lvl4pPr marL="0" indent="0">
              <a:spcBef>
                <a:spcPts val="0"/>
              </a:spcBef>
              <a:spcAft>
                <a:spcPts val="400"/>
              </a:spcAft>
              <a:buNone/>
              <a:defRPr/>
            </a:lvl4pPr>
            <a:lvl5pPr marL="342797" indent="-342797">
              <a:spcBef>
                <a:spcPts val="0"/>
              </a:spcBef>
              <a:spcAft>
                <a:spcPts val="400"/>
              </a:spcAft>
              <a:buFont typeface="Arial" pitchFamily="34" charset="0"/>
              <a:buChar char="•"/>
              <a:defRPr/>
            </a:lvl5pPr>
            <a:lvl6pPr marL="1033152" indent="-342797">
              <a:buFont typeface="Arial" pitchFamily="34" charset="0"/>
              <a:buChar char="•"/>
              <a:defRPr sz="2399">
                <a:gradFill>
                  <a:gsLst>
                    <a:gs pos="0">
                      <a:srgbClr val="595959"/>
                    </a:gs>
                    <a:gs pos="86000">
                      <a:srgbClr val="595959"/>
                    </a:gs>
                  </a:gsLst>
                  <a:lin ang="5400000" scaled="0"/>
                </a:gradFill>
              </a:defRPr>
            </a:lvl6pPr>
            <a:lvl7pPr marL="1255336" indent="-225357">
              <a:defRPr>
                <a:gradFill>
                  <a:gsLst>
                    <a:gs pos="0">
                      <a:srgbClr val="595959"/>
                    </a:gs>
                    <a:gs pos="86000">
                      <a:srgbClr val="595959"/>
                    </a:gs>
                  </a:gsLst>
                  <a:lin ang="5400000" scaled="0"/>
                </a:gradFill>
              </a:defRPr>
            </a:lvl7pPr>
            <a:lvl8pPr marL="1487042" indent="-231705">
              <a:defRPr>
                <a:gradFill>
                  <a:gsLst>
                    <a:gs pos="0">
                      <a:srgbClr val="595959"/>
                    </a:gs>
                    <a:gs pos="86000">
                      <a:srgbClr val="595959"/>
                    </a:gs>
                  </a:gsLst>
                  <a:lin ang="5400000" scaled="0"/>
                </a:gradFill>
              </a:defRPr>
            </a:lvl8pPr>
          </a:lstStyle>
          <a:p>
            <a:pPr marL="345971" lvl="0" indent="-345971" algn="l" defTabSz="914089" rtl="0" eaLnBrk="1" latinLnBrk="0" hangingPunct="1">
              <a:lnSpc>
                <a:spcPct val="90000"/>
              </a:lnSpc>
              <a:spcBef>
                <a:spcPct val="20000"/>
              </a:spcBef>
              <a:buSzPct val="90000"/>
              <a:buFont typeface="Arial" pitchFamily="34" charset="0"/>
              <a:buChar char="•"/>
            </a:pPr>
            <a:r>
              <a:rPr lang="en-US"/>
              <a:t>Click to edit Master text styles</a:t>
            </a:r>
          </a:p>
          <a:p>
            <a:pPr marL="345971" lvl="1" indent="-345971" algn="l" defTabSz="914089" rtl="0" eaLnBrk="1" latinLnBrk="0" hangingPunct="1">
              <a:lnSpc>
                <a:spcPct val="90000"/>
              </a:lnSpc>
              <a:spcBef>
                <a:spcPct val="20000"/>
              </a:spcBef>
              <a:buSzPct val="90000"/>
              <a:buFont typeface="Arial" pitchFamily="34" charset="0"/>
              <a:buChar char="•"/>
            </a:pPr>
            <a:r>
              <a:rPr lang="en-US"/>
              <a:t>Second level</a:t>
            </a:r>
          </a:p>
          <a:p>
            <a:pPr marL="345971" lvl="2" indent="-345971" algn="l" defTabSz="914089" rtl="0" eaLnBrk="1" latinLnBrk="0" hangingPunct="1">
              <a:lnSpc>
                <a:spcPct val="90000"/>
              </a:lnSpc>
              <a:spcBef>
                <a:spcPct val="20000"/>
              </a:spcBef>
              <a:buSzPct val="90000"/>
              <a:buFont typeface="Arial" pitchFamily="34" charset="0"/>
              <a:buChar char="•"/>
            </a:pPr>
            <a:r>
              <a:rPr lang="en-US"/>
              <a:t>Third level</a:t>
            </a:r>
          </a:p>
          <a:p>
            <a:pPr marL="345971" lvl="3" indent="-345971" algn="l" defTabSz="914089" rtl="0" eaLnBrk="1" latinLnBrk="0" hangingPunct="1">
              <a:lnSpc>
                <a:spcPct val="90000"/>
              </a:lnSpc>
              <a:spcBef>
                <a:spcPct val="20000"/>
              </a:spcBef>
              <a:buSzPct val="90000"/>
              <a:buFont typeface="Arial" pitchFamily="34" charset="0"/>
              <a:buChar char="•"/>
            </a:pPr>
            <a:r>
              <a:rPr lang="en-US"/>
              <a:t>Fourth level</a:t>
            </a:r>
          </a:p>
          <a:p>
            <a:pPr marL="345971" lvl="4" indent="-345971" algn="l" defTabSz="914089" rtl="0" eaLnBrk="1" latinLnBrk="0" hangingPunct="1">
              <a:lnSpc>
                <a:spcPct val="90000"/>
              </a:lnSpc>
              <a:spcBef>
                <a:spcPct val="20000"/>
              </a:spcBef>
              <a:buSzPct val="90000"/>
              <a:buFont typeface="Arial" pitchFamily="34" charset="0"/>
              <a:buChar char="•"/>
            </a:pPr>
            <a:r>
              <a:rPr lang="en-US"/>
              <a:t>Fifth level</a:t>
            </a:r>
            <a:endParaRPr lang="en-US" dirty="0"/>
          </a:p>
        </p:txBody>
      </p:sp>
      <p:pic>
        <p:nvPicPr>
          <p:cNvPr id="7" name="图片 6"/>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460264776"/>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sz="5398"/>
            </a:lvl1pPr>
          </a:lstStyle>
          <a:p>
            <a:r>
              <a:rPr lang="en-US"/>
              <a:t>Click to edit Master title style</a:t>
            </a:r>
            <a:endParaRPr lang="en-US" dirty="0"/>
          </a:p>
        </p:txBody>
      </p:sp>
      <p:sp>
        <p:nvSpPr>
          <p:cNvPr id="3" name="Content Placeholder 2"/>
          <p:cNvSpPr>
            <a:spLocks noGrp="1"/>
          </p:cNvSpPr>
          <p:nvPr>
            <p:ph sz="half" idx="1"/>
          </p:nvPr>
        </p:nvSpPr>
        <p:spPr>
          <a:xfrm>
            <a:off x="519248" y="1447800"/>
            <a:ext cx="5487829" cy="2443746"/>
          </a:xfrm>
        </p:spPr>
        <p:txBody>
          <a:bodyPr/>
          <a:lstStyle>
            <a:lvl1pPr marL="341211" indent="-341211">
              <a:lnSpc>
                <a:spcPct val="90000"/>
              </a:lnSpc>
              <a:buSzPct val="80000"/>
              <a:buFont typeface="Arial" pitchFamily="34" charset="0"/>
              <a:buChar char="•"/>
              <a:defRPr sz="3199"/>
            </a:lvl1pPr>
            <a:lvl2pPr marL="626875" indent="-285664">
              <a:lnSpc>
                <a:spcPct val="90000"/>
              </a:lnSpc>
              <a:buSzPct val="80000"/>
              <a:buFont typeface="Arial" pitchFamily="34" charset="0"/>
              <a:buChar char="•"/>
              <a:defRPr sz="2799"/>
            </a:lvl2pPr>
            <a:lvl3pPr marL="914126" indent="-287252">
              <a:lnSpc>
                <a:spcPct val="90000"/>
              </a:lnSpc>
              <a:buSzPct val="80000"/>
              <a:buFont typeface="Arial" pitchFamily="34" charset="0"/>
              <a:buChar char="•"/>
              <a:defRPr sz="2399"/>
            </a:lvl3pPr>
            <a:lvl4pPr marL="1712399" indent="-225357">
              <a:lnSpc>
                <a:spcPct val="90000"/>
              </a:lnSpc>
              <a:buSzPct val="80000"/>
              <a:buFont typeface="Arial" pitchFamily="34" charset="0"/>
              <a:buChar char="•"/>
              <a:defRPr sz="1999"/>
            </a:lvl4pPr>
            <a:lvl5pPr marL="1944105" indent="-231705">
              <a:lnSpc>
                <a:spcPct val="90000"/>
              </a:lnSpc>
              <a:buSzPct val="80000"/>
              <a:buFont typeface="Arial" pitchFamily="34" charset="0"/>
              <a:buChar char="•"/>
              <a:defRPr sz="19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3335" y="1447800"/>
            <a:ext cx="5487829" cy="2443746"/>
          </a:xfrm>
        </p:spPr>
        <p:txBody>
          <a:bodyPr/>
          <a:lstStyle>
            <a:lvl1pPr marL="457063" indent="-457063">
              <a:lnSpc>
                <a:spcPct val="90000"/>
              </a:lnSpc>
              <a:buSzPct val="80000"/>
              <a:buFont typeface="Arial" pitchFamily="34" charset="0"/>
              <a:buChar char="•"/>
              <a:defRPr lang="en-US" sz="3199" kern="1200" dirty="0" smtClean="0">
                <a:gradFill>
                  <a:gsLst>
                    <a:gs pos="0">
                      <a:srgbClr val="595959"/>
                    </a:gs>
                    <a:gs pos="86000">
                      <a:srgbClr val="595959"/>
                    </a:gs>
                  </a:gsLst>
                  <a:lin ang="5400000" scaled="0"/>
                </a:gradFill>
                <a:latin typeface="+mn-lt"/>
                <a:ea typeface="+mn-ea"/>
                <a:cs typeface="+mn-cs"/>
              </a:defRPr>
            </a:lvl1pPr>
            <a:lvl2pPr marL="798273" indent="-457063">
              <a:lnSpc>
                <a:spcPct val="90000"/>
              </a:lnSpc>
              <a:buSzPct val="80000"/>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2pPr>
            <a:lvl3pPr marL="969671" indent="-342797">
              <a:lnSpc>
                <a:spcPct val="90000"/>
              </a:lnSpc>
              <a:buSzPct val="80000"/>
              <a:buFont typeface="Arial" pitchFamily="34" charset="0"/>
              <a:buChar char="•"/>
              <a:defRPr lang="en-US" sz="2399" kern="1200" dirty="0" smtClean="0">
                <a:gradFill>
                  <a:gsLst>
                    <a:gs pos="0">
                      <a:srgbClr val="595959"/>
                    </a:gs>
                    <a:gs pos="86000">
                      <a:srgbClr val="595959"/>
                    </a:gs>
                  </a:gsLst>
                  <a:lin ang="5400000" scaled="0"/>
                </a:gradFill>
                <a:latin typeface="+mn-lt"/>
                <a:ea typeface="+mn-ea"/>
                <a:cs typeface="+mn-cs"/>
              </a:defRPr>
            </a:lvl3pPr>
            <a:lvl4pPr marL="1829839" indent="-342797">
              <a:lnSpc>
                <a:spcPct val="90000"/>
              </a:lnSpc>
              <a:buSzPct val="80000"/>
              <a:buFont typeface="Arial" pitchFamily="34" charset="0"/>
              <a:buChar char="•"/>
              <a:defRPr lang="en-US" sz="1999" kern="1200" dirty="0" smtClean="0">
                <a:gradFill>
                  <a:gsLst>
                    <a:gs pos="0">
                      <a:srgbClr val="595959"/>
                    </a:gs>
                    <a:gs pos="86000">
                      <a:srgbClr val="595959"/>
                    </a:gs>
                  </a:gsLst>
                  <a:lin ang="5400000" scaled="0"/>
                </a:gradFill>
                <a:latin typeface="+mn-lt"/>
                <a:ea typeface="+mn-ea"/>
                <a:cs typeface="+mn-cs"/>
              </a:defRPr>
            </a:lvl4pPr>
            <a:lvl5pPr marL="2055196" indent="-342797">
              <a:lnSpc>
                <a:spcPct val="90000"/>
              </a:lnSpc>
              <a:buSzPct val="80000"/>
              <a:buFont typeface="Arial" pitchFamily="34" charset="0"/>
              <a:buChar char="•"/>
              <a:defRPr lang="en-US" sz="1999" kern="1200" dirty="0">
                <a:gradFill>
                  <a:gsLst>
                    <a:gs pos="0">
                      <a:srgbClr val="595959"/>
                    </a:gs>
                    <a:gs pos="86000">
                      <a:srgbClr val="595959"/>
                    </a:gs>
                  </a:gsLst>
                  <a:lin ang="5400000" scaled="0"/>
                </a:gradFill>
                <a:latin typeface="+mn-lt"/>
                <a:ea typeface="+mn-ea"/>
                <a:cs typeface="+mn-cs"/>
              </a:defRPr>
            </a:lvl5pPr>
            <a:lvl6pPr>
              <a:defRPr sz="1799"/>
            </a:lvl6pPr>
            <a:lvl7pPr>
              <a:defRPr sz="1799"/>
            </a:lvl7pPr>
            <a:lvl8pPr>
              <a:defRPr sz="1799"/>
            </a:lvl8pPr>
            <a:lvl9pPr>
              <a:defRPr sz="1799"/>
            </a:lvl9pPr>
          </a:lstStyle>
          <a:p>
            <a:pPr marL="341211" lvl="0" indent="-341211" algn="l" defTabSz="914089" rtl="0" eaLnBrk="1" latinLnBrk="0" hangingPunct="1">
              <a:lnSpc>
                <a:spcPct val="90000"/>
              </a:lnSpc>
              <a:spcBef>
                <a:spcPct val="20000"/>
              </a:spcBef>
              <a:buSzPct val="80000"/>
              <a:buFont typeface="Arial" pitchFamily="34" charset="0"/>
              <a:buChar char="•"/>
            </a:pPr>
            <a:r>
              <a:rPr lang="en-US"/>
              <a:t>Click to edit Master text styles</a:t>
            </a:r>
          </a:p>
          <a:p>
            <a:pPr marL="341211" lvl="1" indent="-341211" algn="l" defTabSz="914089" rtl="0" eaLnBrk="1" latinLnBrk="0" hangingPunct="1">
              <a:lnSpc>
                <a:spcPct val="90000"/>
              </a:lnSpc>
              <a:spcBef>
                <a:spcPct val="20000"/>
              </a:spcBef>
              <a:buSzPct val="80000"/>
              <a:buFont typeface="Arial" pitchFamily="34" charset="0"/>
              <a:buChar char="•"/>
            </a:pPr>
            <a:r>
              <a:rPr lang="en-US"/>
              <a:t>Second level</a:t>
            </a:r>
          </a:p>
          <a:p>
            <a:pPr marL="341211" lvl="2" indent="-341211" algn="l" defTabSz="914089" rtl="0" eaLnBrk="1" latinLnBrk="0" hangingPunct="1">
              <a:lnSpc>
                <a:spcPct val="90000"/>
              </a:lnSpc>
              <a:spcBef>
                <a:spcPct val="20000"/>
              </a:spcBef>
              <a:buSzPct val="80000"/>
              <a:buFont typeface="Arial" pitchFamily="34" charset="0"/>
              <a:buChar char="•"/>
            </a:pPr>
            <a:r>
              <a:rPr lang="en-US"/>
              <a:t>Third level</a:t>
            </a:r>
          </a:p>
          <a:p>
            <a:pPr marL="341211" lvl="3" indent="-341211" algn="l" defTabSz="914089" rtl="0" eaLnBrk="1" latinLnBrk="0" hangingPunct="1">
              <a:lnSpc>
                <a:spcPct val="90000"/>
              </a:lnSpc>
              <a:spcBef>
                <a:spcPct val="20000"/>
              </a:spcBef>
              <a:buSzPct val="80000"/>
              <a:buFont typeface="Arial" pitchFamily="34" charset="0"/>
              <a:buChar char="•"/>
            </a:pPr>
            <a:r>
              <a:rPr lang="en-US"/>
              <a:t>Fourth level</a:t>
            </a:r>
          </a:p>
          <a:p>
            <a:pPr marL="341211" lvl="4" indent="-341211" algn="l" defTabSz="914089" rtl="0" eaLnBrk="1" latinLnBrk="0" hangingPunct="1">
              <a:lnSpc>
                <a:spcPct val="90000"/>
              </a:lnSpc>
              <a:spcBef>
                <a:spcPct val="20000"/>
              </a:spcBef>
              <a:buSzPct val="80000"/>
              <a:buFont typeface="Arial" pitchFamily="34" charset="0"/>
              <a:buChar char="•"/>
            </a:pPr>
            <a:r>
              <a:rPr lang="en-US"/>
              <a:t>Fifth level</a:t>
            </a:r>
            <a:endParaRPr lang="en-US" dirty="0"/>
          </a:p>
        </p:txBody>
      </p:sp>
      <p:pic>
        <p:nvPicPr>
          <p:cNvPr id="7" name="图片 6"/>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297445253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sz="5398"/>
            </a:lvl1pPr>
          </a:lstStyle>
          <a:p>
            <a:r>
              <a:rPr lang="en-US"/>
              <a:t>Click to edit Master title style</a:t>
            </a:r>
            <a:endParaRPr lang="en-US" dirty="0"/>
          </a:p>
        </p:txBody>
      </p:sp>
      <p:sp>
        <p:nvSpPr>
          <p:cNvPr id="3" name="Text Placeholder 2"/>
          <p:cNvSpPr>
            <a:spLocks noGrp="1"/>
          </p:cNvSpPr>
          <p:nvPr>
            <p:ph type="body" idx="1"/>
          </p:nvPr>
        </p:nvSpPr>
        <p:spPr>
          <a:xfrm>
            <a:off x="519248" y="1447800"/>
            <a:ext cx="5487829" cy="443198"/>
          </a:xfrm>
        </p:spPr>
        <p:txBody>
          <a:bodyPr anchor="b"/>
          <a:lstStyle>
            <a:lvl1pPr marL="0" indent="0">
              <a:lnSpc>
                <a:spcPct val="90000"/>
              </a:lnSpc>
              <a:spcBef>
                <a:spcPts val="0"/>
              </a:spcBef>
              <a:buNone/>
              <a:defRPr sz="3199" b="0">
                <a:latin typeface="Segoe UI Light" pitchFamily="34" charset="0"/>
              </a:defRPr>
            </a:lvl1pPr>
            <a:lvl2pPr marL="457045" indent="0">
              <a:buNone/>
              <a:defRPr sz="1999" b="1"/>
            </a:lvl2pPr>
            <a:lvl3pPr marL="914089" indent="0">
              <a:buNone/>
              <a:defRPr sz="1799" b="1"/>
            </a:lvl3pPr>
            <a:lvl4pPr marL="1371134" indent="0">
              <a:buNone/>
              <a:defRPr sz="1600" b="1"/>
            </a:lvl4pPr>
            <a:lvl5pPr marL="1828178" indent="0">
              <a:buNone/>
              <a:defRPr sz="1600" b="1"/>
            </a:lvl5pPr>
            <a:lvl6pPr marL="2285223" indent="0">
              <a:buNone/>
              <a:defRPr sz="1600" b="1"/>
            </a:lvl6pPr>
            <a:lvl7pPr marL="2742267" indent="0">
              <a:buNone/>
              <a:defRPr sz="1600" b="1"/>
            </a:lvl7pPr>
            <a:lvl8pPr marL="3199312" indent="0">
              <a:buNone/>
              <a:defRPr sz="1600" b="1"/>
            </a:lvl8pPr>
            <a:lvl9pPr marL="3656357" indent="0">
              <a:buNone/>
              <a:defRPr sz="1600" b="1"/>
            </a:lvl9pPr>
          </a:lstStyle>
          <a:p>
            <a:pPr lvl="0"/>
            <a:r>
              <a:rPr lang="en-US"/>
              <a:t>Click to edit Master text styles</a:t>
            </a:r>
          </a:p>
        </p:txBody>
      </p:sp>
      <p:sp>
        <p:nvSpPr>
          <p:cNvPr id="4" name="Content Placeholder 3"/>
          <p:cNvSpPr>
            <a:spLocks noGrp="1"/>
          </p:cNvSpPr>
          <p:nvPr>
            <p:ph sz="half" idx="2"/>
          </p:nvPr>
        </p:nvSpPr>
        <p:spPr>
          <a:xfrm>
            <a:off x="508001" y="2266796"/>
            <a:ext cx="5486400" cy="1945148"/>
          </a:xfrm>
        </p:spPr>
        <p:txBody>
          <a:bodyPr/>
          <a:lstStyle>
            <a:lvl1pPr marL="403104" indent="-403104">
              <a:buSzPct val="80000"/>
              <a:buFont typeface="Arial" pitchFamily="34" charset="0"/>
              <a:buChar char="•"/>
              <a:defRPr sz="2799"/>
            </a:lvl1pPr>
            <a:lvl2pPr marL="744315" indent="-322166">
              <a:buSzPct val="80000"/>
              <a:buFont typeface="Arial" pitchFamily="34" charset="0"/>
              <a:buChar char="•"/>
              <a:defRPr sz="2799"/>
            </a:lvl2pPr>
            <a:lvl3pPr marL="1026805" indent="-282490" defTabSz="1029979">
              <a:buSzPct val="80000"/>
              <a:buFont typeface="Arial" pitchFamily="34" charset="0"/>
              <a:buChar char="•"/>
              <a:defRPr sz="2399"/>
            </a:lvl3pPr>
            <a:lvl4pPr marL="1317230" indent="-287252">
              <a:buSzPct val="80000"/>
              <a:buFont typeface="Arial" pitchFamily="34" charset="0"/>
              <a:buChar char="•"/>
              <a:defRPr sz="1999"/>
            </a:lvl4pPr>
            <a:lvl5pPr marL="1541001" indent="-223771">
              <a:buSzPct val="80000"/>
              <a:buFont typeface="Arial" pitchFamily="34" charset="0"/>
              <a:buChar char="•"/>
              <a:defRPr sz="1999"/>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3335" y="1447800"/>
            <a:ext cx="5487829" cy="443198"/>
          </a:xfrm>
        </p:spPr>
        <p:txBody>
          <a:bodyPr anchor="b"/>
          <a:lstStyle>
            <a:lvl1pPr marL="0" indent="0">
              <a:lnSpc>
                <a:spcPct val="90000"/>
              </a:lnSpc>
              <a:spcBef>
                <a:spcPts val="0"/>
              </a:spcBef>
              <a:buNone/>
              <a:defRPr sz="3199" b="0">
                <a:latin typeface="Segoe UI Light" pitchFamily="34" charset="0"/>
              </a:defRPr>
            </a:lvl1pPr>
            <a:lvl2pPr marL="457045" indent="0">
              <a:buNone/>
              <a:defRPr sz="1999" b="1"/>
            </a:lvl2pPr>
            <a:lvl3pPr marL="914089" indent="0">
              <a:buNone/>
              <a:defRPr sz="1799" b="1"/>
            </a:lvl3pPr>
            <a:lvl4pPr marL="1371134" indent="0">
              <a:buNone/>
              <a:defRPr sz="1600" b="1"/>
            </a:lvl4pPr>
            <a:lvl5pPr marL="1828178" indent="0">
              <a:buNone/>
              <a:defRPr sz="1600" b="1"/>
            </a:lvl5pPr>
            <a:lvl6pPr marL="2285223" indent="0">
              <a:buNone/>
              <a:defRPr sz="1600" b="1"/>
            </a:lvl6pPr>
            <a:lvl7pPr marL="2742267" indent="0">
              <a:buNone/>
              <a:defRPr sz="1600" b="1"/>
            </a:lvl7pPr>
            <a:lvl8pPr marL="3199312" indent="0">
              <a:buNone/>
              <a:defRPr sz="1600" b="1"/>
            </a:lvl8pPr>
            <a:lvl9pPr marL="365635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3335" y="2266796"/>
            <a:ext cx="5487829" cy="1945148"/>
          </a:xfrm>
        </p:spPr>
        <p:txBody>
          <a:bodyPr/>
          <a:lstStyle>
            <a:lvl1pPr marL="296232" indent="-296232">
              <a:buSzPct val="80000"/>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1pPr>
            <a:lvl2pPr marL="457063" indent="-457063">
              <a:buSzPct val="80000"/>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2pPr>
            <a:lvl3pPr marL="764945" indent="-342797">
              <a:buSzPct val="80000"/>
              <a:buFont typeface="Arial" pitchFamily="34" charset="0"/>
              <a:buChar char="•"/>
              <a:defRPr lang="en-US" sz="2399" kern="1200" dirty="0" smtClean="0">
                <a:gradFill>
                  <a:gsLst>
                    <a:gs pos="0">
                      <a:srgbClr val="595959"/>
                    </a:gs>
                    <a:gs pos="86000">
                      <a:srgbClr val="595959"/>
                    </a:gs>
                  </a:gsLst>
                  <a:lin ang="5400000" scaled="0"/>
                </a:gradFill>
                <a:latin typeface="+mn-lt"/>
                <a:ea typeface="+mn-ea"/>
                <a:cs typeface="+mn-cs"/>
              </a:defRPr>
            </a:lvl3pPr>
            <a:lvl4pPr marL="1372775" indent="-342797">
              <a:buSzPct val="80000"/>
              <a:buFont typeface="Arial" pitchFamily="34" charset="0"/>
              <a:buChar char="•"/>
              <a:defRPr lang="en-US" sz="1999" kern="1200" dirty="0" smtClean="0">
                <a:gradFill>
                  <a:gsLst>
                    <a:gs pos="0">
                      <a:srgbClr val="595959"/>
                    </a:gs>
                    <a:gs pos="86000">
                      <a:srgbClr val="595959"/>
                    </a:gs>
                  </a:gsLst>
                  <a:lin ang="5400000" scaled="0"/>
                </a:gradFill>
                <a:latin typeface="+mn-lt"/>
                <a:ea typeface="+mn-ea"/>
                <a:cs typeface="+mn-cs"/>
              </a:defRPr>
            </a:lvl4pPr>
            <a:lvl5pPr marL="1087112" indent="-342797">
              <a:buSzPct val="80000"/>
              <a:buFont typeface="Arial" pitchFamily="34" charset="0"/>
              <a:buChar char="•"/>
              <a:defRPr lang="en-US" sz="1999" kern="1200" dirty="0">
                <a:gradFill>
                  <a:gsLst>
                    <a:gs pos="0">
                      <a:srgbClr val="595959"/>
                    </a:gs>
                    <a:gs pos="86000">
                      <a:srgbClr val="595959"/>
                    </a:gs>
                  </a:gsLst>
                  <a:lin ang="5400000" scaled="0"/>
                </a:gradFill>
                <a:latin typeface="+mn-lt"/>
                <a:ea typeface="+mn-ea"/>
                <a:cs typeface="+mn-cs"/>
              </a:defRPr>
            </a:lvl5pPr>
            <a:lvl6pPr marL="1372775" indent="-342797">
              <a:defRPr sz="1600"/>
            </a:lvl6pPr>
            <a:lvl7pPr marL="1602894" indent="-285664">
              <a:defRPr sz="1600"/>
            </a:lvl7pPr>
            <a:lvl8pPr>
              <a:defRPr sz="1600"/>
            </a:lvl8pPr>
            <a:lvl9pPr>
              <a:defRPr sz="1600"/>
            </a:lvl9pPr>
          </a:lstStyle>
          <a:p>
            <a:pPr marL="403104" lvl="0" indent="-403104" algn="l" defTabSz="914089" rtl="0" eaLnBrk="1" latinLnBrk="0" hangingPunct="1">
              <a:lnSpc>
                <a:spcPct val="90000"/>
              </a:lnSpc>
              <a:spcBef>
                <a:spcPct val="20000"/>
              </a:spcBef>
              <a:buSzPct val="80000"/>
            </a:pPr>
            <a:r>
              <a:rPr lang="en-US"/>
              <a:t>Click to edit Master text styles</a:t>
            </a:r>
          </a:p>
          <a:p>
            <a:pPr marL="403104" lvl="1" indent="-403104" algn="l" defTabSz="914089" rtl="0" eaLnBrk="1" latinLnBrk="0" hangingPunct="1">
              <a:lnSpc>
                <a:spcPct val="90000"/>
              </a:lnSpc>
              <a:spcBef>
                <a:spcPct val="20000"/>
              </a:spcBef>
              <a:buSzPct val="80000"/>
            </a:pPr>
            <a:r>
              <a:rPr lang="en-US"/>
              <a:t>Second level</a:t>
            </a:r>
          </a:p>
          <a:p>
            <a:pPr marL="403104" lvl="2" indent="-403104" algn="l" defTabSz="914089" rtl="0" eaLnBrk="1" latinLnBrk="0" hangingPunct="1">
              <a:lnSpc>
                <a:spcPct val="90000"/>
              </a:lnSpc>
              <a:spcBef>
                <a:spcPct val="20000"/>
              </a:spcBef>
              <a:buSzPct val="80000"/>
            </a:pPr>
            <a:r>
              <a:rPr lang="en-US"/>
              <a:t>Third level</a:t>
            </a:r>
          </a:p>
          <a:p>
            <a:pPr marL="403104" lvl="3" indent="-403104" algn="l" defTabSz="914089" rtl="0" eaLnBrk="1" latinLnBrk="0" hangingPunct="1">
              <a:lnSpc>
                <a:spcPct val="90000"/>
              </a:lnSpc>
              <a:spcBef>
                <a:spcPct val="20000"/>
              </a:spcBef>
              <a:buSzPct val="80000"/>
            </a:pPr>
            <a:r>
              <a:rPr lang="en-US"/>
              <a:t>Fourth level</a:t>
            </a:r>
          </a:p>
          <a:p>
            <a:pPr marL="403104" lvl="4" indent="-403104" algn="l" defTabSz="914089" rtl="0" eaLnBrk="1" latinLnBrk="0" hangingPunct="1">
              <a:lnSpc>
                <a:spcPct val="90000"/>
              </a:lnSpc>
              <a:spcBef>
                <a:spcPct val="20000"/>
              </a:spcBef>
              <a:buSzPct val="80000"/>
            </a:pPr>
            <a:r>
              <a:rPr lang="en-US"/>
              <a:t>Fifth level</a:t>
            </a:r>
            <a:endParaRPr lang="en-US" dirty="0"/>
          </a:p>
        </p:txBody>
      </p:sp>
      <p:pic>
        <p:nvPicPr>
          <p:cNvPr id="9" name="图片 8"/>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3334265975"/>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sz="5398"/>
            </a:lvl1pPr>
          </a:lstStyle>
          <a:p>
            <a:r>
              <a:rPr lang="en-US"/>
              <a:t>Click to edit Master title style</a:t>
            </a:r>
            <a:endParaRPr lang="en-US" dirty="0"/>
          </a:p>
        </p:txBody>
      </p:sp>
      <p:pic>
        <p:nvPicPr>
          <p:cNvPr id="5" name="图片 4"/>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1465246043"/>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298901942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NoLogo">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707591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248" y="1447800"/>
            <a:ext cx="11151916"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80" tIns="45691" rIns="91380" bIns="45691" numCol="1" spcCol="0" rtlCol="0" anchor="ctr" anchorCtr="0" compatLnSpc="1">
            <a:prstTxWarp prst="textNoShape">
              <a:avLst/>
            </a:prstTxWarp>
          </a:bodyPr>
          <a:lstStyle/>
          <a:p>
            <a:pPr algn="ctr" defTabSz="913514" fontAlgn="base">
              <a:spcBef>
                <a:spcPct val="0"/>
              </a:spcBef>
              <a:spcAft>
                <a:spcPct val="0"/>
              </a:spcAft>
            </a:pPr>
            <a:endParaRPr lang="en-US" sz="2199"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089" rtl="0" eaLnBrk="1" latinLnBrk="0" hangingPunct="1">
              <a:lnSpc>
                <a:spcPct val="90000"/>
              </a:lnSpc>
              <a:spcBef>
                <a:spcPct val="0"/>
              </a:spcBef>
              <a:buNone/>
              <a:defRPr lang="en-US" sz="5398"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a:t>Click to edit Master title style</a:t>
            </a:r>
            <a:endParaRPr lang="en-US" dirty="0"/>
          </a:p>
        </p:txBody>
      </p:sp>
      <p:sp>
        <p:nvSpPr>
          <p:cNvPr id="5" name="Text Placeholder 4"/>
          <p:cNvSpPr>
            <a:spLocks noGrp="1"/>
          </p:cNvSpPr>
          <p:nvPr>
            <p:ph type="body" sz="quarter" idx="11"/>
          </p:nvPr>
        </p:nvSpPr>
        <p:spPr>
          <a:xfrm>
            <a:off x="3474710" y="3417661"/>
            <a:ext cx="6947121" cy="1241878"/>
          </a:xfrm>
        </p:spPr>
        <p:txBody>
          <a:bodyPr lIns="182880" tIns="182880" anchor="ctr" anchorCtr="0"/>
          <a:lstStyle>
            <a:lvl1pPr marL="574503" indent="-571329">
              <a:spcAft>
                <a:spcPts val="1200"/>
              </a:spcAft>
              <a:buNone/>
              <a:defRPr lang="en-US" sz="4399"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a:defRPr lang="en-US" sz="2399" kern="1200" spc="-50" baseline="0" dirty="0">
                <a:gradFill>
                  <a:gsLst>
                    <a:gs pos="0">
                      <a:srgbClr val="595959"/>
                    </a:gs>
                    <a:gs pos="86000">
                      <a:srgbClr val="595959"/>
                    </a:gs>
                  </a:gsLst>
                  <a:lin ang="5400000" scaled="0"/>
                </a:gradFill>
                <a:latin typeface="+mn-lt"/>
                <a:ea typeface="+mn-ea"/>
                <a:cs typeface="+mn-cs"/>
              </a:defRPr>
            </a:lvl2pPr>
          </a:lstStyle>
          <a:p>
            <a:pPr marL="3174" lvl="0" indent="0" algn="l" defTabSz="914089" rtl="0" eaLnBrk="1" latinLnBrk="0" hangingPunct="1">
              <a:lnSpc>
                <a:spcPct val="90000"/>
              </a:lnSpc>
              <a:spcBef>
                <a:spcPts val="0"/>
              </a:spcBef>
              <a:spcAft>
                <a:spcPts val="900"/>
              </a:spcAft>
              <a:buSzPct val="80000"/>
            </a:pPr>
            <a:r>
              <a:rPr lang="en-US"/>
              <a:t>Click to edit Master text styles</a:t>
            </a:r>
          </a:p>
          <a:p>
            <a:pPr marL="3174" lvl="1" indent="0" algn="l" defTabSz="914089" rtl="0" eaLnBrk="1" latinLnBrk="0" hangingPunct="1">
              <a:lnSpc>
                <a:spcPct val="90000"/>
              </a:lnSpc>
              <a:spcBef>
                <a:spcPts val="0"/>
              </a:spcBef>
              <a:spcAft>
                <a:spcPts val="900"/>
              </a:spcAft>
              <a:buSzPct val="80000"/>
            </a:pPr>
            <a:r>
              <a:rPr lang="en-US"/>
              <a:t>Second level</a:t>
            </a:r>
          </a:p>
        </p:txBody>
      </p:sp>
      <p:sp>
        <p:nvSpPr>
          <p:cNvPr id="18" name="Freeform 105"/>
          <p:cNvSpPr>
            <a:spLocks/>
          </p:cNvSpPr>
          <p:nvPr userDrawn="1"/>
        </p:nvSpPr>
        <p:spPr bwMode="black">
          <a:xfrm>
            <a:off x="1200486" y="2133600"/>
            <a:ext cx="1865546"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284" tIns="41142" rIns="82284" bIns="41142" numCol="1" anchor="t" anchorCtr="0" compatLnSpc="1">
            <a:prstTxWarp prst="textNoShape">
              <a:avLst/>
            </a:prstTxWarp>
          </a:bodyPr>
          <a:lstStyle/>
          <a:p>
            <a:pPr defTabSz="1218621"/>
            <a:endParaRPr lang="en-US" sz="1600">
              <a:solidFill>
                <a:srgbClr val="292929"/>
              </a:solidFill>
            </a:endParaRPr>
          </a:p>
        </p:txBody>
      </p:sp>
    </p:spTree>
    <p:extLst>
      <p:ext uri="{BB962C8B-B14F-4D97-AF65-F5344CB8AC3E}">
        <p14:creationId xmlns:p14="http://schemas.microsoft.com/office/powerpoint/2010/main" val="2467960304"/>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9" y="228603"/>
            <a:ext cx="11151917" cy="747897"/>
          </a:xfrm>
          <a:prstGeom prst="rect">
            <a:avLst/>
          </a:prstGeom>
        </p:spPr>
        <p:txBody>
          <a:bodyPr vert="horz" wrap="square" lIns="0" tIns="0" rIns="0" bIns="0" rtlCol="0" anchor="t">
            <a:spAutoFit/>
          </a:bodyPr>
          <a:lstStyle/>
          <a:p>
            <a:r>
              <a:rPr lang="en-US"/>
              <a:t>Click to edit Master title style</a:t>
            </a:r>
            <a:endParaRPr lang="en-US" dirty="0"/>
          </a:p>
        </p:txBody>
      </p:sp>
      <p:sp>
        <p:nvSpPr>
          <p:cNvPr id="3" name="Text Placeholder 2"/>
          <p:cNvSpPr>
            <a:spLocks noGrp="1"/>
          </p:cNvSpPr>
          <p:nvPr>
            <p:ph type="body" idx="1"/>
          </p:nvPr>
        </p:nvSpPr>
        <p:spPr>
          <a:xfrm>
            <a:off x="519248" y="1447800"/>
            <a:ext cx="11151916" cy="2000548"/>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14186172"/>
      </p:ext>
    </p:extLst>
  </p:cSld>
  <p:clrMap bg1="lt1" tx1="dk1" bg2="lt2" tx2="dk2" accent1="accent1" accent2="accent2" accent3="accent3" accent4="accent4" accent5="accent5" accent6="accent6" hlink="hlink" folHlink="folHlink"/>
  <p:sldLayoutIdLst>
    <p:sldLayoutId id="2147483681" r:id="rId1"/>
    <p:sldLayoutId id="214748370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 id="2147483697" r:id="rId17"/>
    <p:sldLayoutId id="2147483698" r:id="rId18"/>
    <p:sldLayoutId id="2147483699" r:id="rId19"/>
    <p:sldLayoutId id="2147483700" r:id="rId20"/>
    <p:sldLayoutId id="2147483701" r:id="rId21"/>
    <p:sldLayoutId id="2147483703" r:id="rId22"/>
  </p:sldLayoutIdLst>
  <p:transition>
    <p:fade/>
  </p:transition>
  <p:txStyles>
    <p:titleStyle>
      <a:lvl1pPr algn="l" defTabSz="914089" rtl="0" eaLnBrk="1" latinLnBrk="0" hangingPunct="1">
        <a:lnSpc>
          <a:spcPct val="90000"/>
        </a:lnSpc>
        <a:spcBef>
          <a:spcPct val="0"/>
        </a:spcBef>
        <a:buNone/>
        <a:defRPr lang="en-US" sz="5398"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237" indent="-460237" algn="l" defTabSz="914089" rtl="0" eaLnBrk="1" latinLnBrk="0" hangingPunct="1">
        <a:lnSpc>
          <a:spcPct val="90000"/>
        </a:lnSpc>
        <a:spcBef>
          <a:spcPct val="20000"/>
        </a:spcBef>
        <a:buSzPct val="80000"/>
        <a:buFont typeface="Arial" pitchFamily="34" charset="0"/>
        <a:buChar char="•"/>
        <a:defRPr sz="3199" kern="1200">
          <a:gradFill>
            <a:gsLst>
              <a:gs pos="0">
                <a:srgbClr val="595959"/>
              </a:gs>
              <a:gs pos="86000">
                <a:srgbClr val="595959"/>
              </a:gs>
            </a:gsLst>
            <a:lin ang="5400000" scaled="0"/>
          </a:gradFill>
          <a:latin typeface="+mn-lt"/>
          <a:ea typeface="+mn-ea"/>
          <a:cs typeface="+mn-cs"/>
        </a:defRPr>
      </a:lvl1pPr>
      <a:lvl2pPr marL="855406" indent="-395169" algn="l" defTabSz="914089" rtl="0" eaLnBrk="1" latinLnBrk="0" hangingPunct="1">
        <a:lnSpc>
          <a:spcPct val="90000"/>
        </a:lnSpc>
        <a:spcBef>
          <a:spcPct val="20000"/>
        </a:spcBef>
        <a:buSzPct val="80000"/>
        <a:buFont typeface="Arial" pitchFamily="34" charset="0"/>
        <a:buChar char="•"/>
        <a:defRPr sz="2799" kern="1200">
          <a:gradFill>
            <a:gsLst>
              <a:gs pos="0">
                <a:srgbClr val="595959"/>
              </a:gs>
              <a:gs pos="86000">
                <a:srgbClr val="595959"/>
              </a:gs>
            </a:gsLst>
            <a:lin ang="5400000" scaled="0"/>
          </a:gradFill>
          <a:latin typeface="+mn-lt"/>
          <a:ea typeface="+mn-ea"/>
          <a:cs typeface="+mn-cs"/>
        </a:defRPr>
      </a:lvl2pPr>
      <a:lvl3pPr marL="1258510" indent="-403104" algn="l" defTabSz="914089" rtl="0" eaLnBrk="1" latinLnBrk="0" hangingPunct="1">
        <a:lnSpc>
          <a:spcPct val="90000"/>
        </a:lnSpc>
        <a:spcBef>
          <a:spcPct val="20000"/>
        </a:spcBef>
        <a:buSzPct val="80000"/>
        <a:buFont typeface="Arial" pitchFamily="34" charset="0"/>
        <a:buChar char="•"/>
        <a:defRPr sz="2399" kern="1200">
          <a:gradFill>
            <a:gsLst>
              <a:gs pos="0">
                <a:srgbClr val="595959"/>
              </a:gs>
              <a:gs pos="86000">
                <a:srgbClr val="595959"/>
              </a:gs>
            </a:gsLst>
            <a:lin ang="5400000" scaled="0"/>
          </a:gradFill>
          <a:latin typeface="+mn-lt"/>
          <a:ea typeface="+mn-ea"/>
          <a:cs typeface="+mn-cs"/>
        </a:defRPr>
      </a:lvl3pPr>
      <a:lvl4pPr marL="1604482" indent="-345971" algn="l" defTabSz="914089" rtl="0" eaLnBrk="1" latinLnBrk="0" hangingPunct="1">
        <a:lnSpc>
          <a:spcPct val="90000"/>
        </a:lnSpc>
        <a:spcBef>
          <a:spcPct val="20000"/>
        </a:spcBef>
        <a:buSzPct val="80000"/>
        <a:buFont typeface="Arial" pitchFamily="34" charset="0"/>
        <a:buChar char="•"/>
        <a:defRPr sz="1999" kern="1200">
          <a:gradFill>
            <a:gsLst>
              <a:gs pos="0">
                <a:srgbClr val="595959"/>
              </a:gs>
              <a:gs pos="86000">
                <a:srgbClr val="595959"/>
              </a:gs>
            </a:gsLst>
            <a:lin ang="5400000" scaled="0"/>
          </a:gradFill>
          <a:latin typeface="+mn-lt"/>
          <a:ea typeface="+mn-ea"/>
          <a:cs typeface="+mn-cs"/>
        </a:defRPr>
      </a:lvl4pPr>
      <a:lvl5pPr marL="1940931" indent="-336449" algn="l" defTabSz="914089" rtl="0" eaLnBrk="1" latinLnBrk="0" hangingPunct="1">
        <a:lnSpc>
          <a:spcPct val="90000"/>
        </a:lnSpc>
        <a:spcBef>
          <a:spcPct val="20000"/>
        </a:spcBef>
        <a:buSzPct val="80000"/>
        <a:buFont typeface="Arial" pitchFamily="34" charset="0"/>
        <a:buChar char="•"/>
        <a:defRPr sz="1999" kern="1200">
          <a:gradFill>
            <a:gsLst>
              <a:gs pos="0">
                <a:srgbClr val="595959"/>
              </a:gs>
              <a:gs pos="86000">
                <a:srgbClr val="595959"/>
              </a:gs>
            </a:gsLst>
            <a:lin ang="5400000" scaled="0"/>
          </a:gradFill>
          <a:latin typeface="+mn-lt"/>
          <a:ea typeface="+mn-ea"/>
          <a:cs typeface="+mn-cs"/>
        </a:defRPr>
      </a:lvl5pPr>
      <a:lvl6pPr marL="2513745"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789"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834"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879"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89" rtl="0" eaLnBrk="1" latinLnBrk="0" hangingPunct="1">
        <a:defRPr sz="1799" kern="1200">
          <a:solidFill>
            <a:schemeClr val="tx1"/>
          </a:solidFill>
          <a:latin typeface="+mn-lt"/>
          <a:ea typeface="+mn-ea"/>
          <a:cs typeface="+mn-cs"/>
        </a:defRPr>
      </a:lvl1pPr>
      <a:lvl2pPr marL="457045" algn="l" defTabSz="914089" rtl="0" eaLnBrk="1" latinLnBrk="0" hangingPunct="1">
        <a:defRPr sz="1799" kern="1200">
          <a:solidFill>
            <a:schemeClr val="tx1"/>
          </a:solidFill>
          <a:latin typeface="+mn-lt"/>
          <a:ea typeface="+mn-ea"/>
          <a:cs typeface="+mn-cs"/>
        </a:defRPr>
      </a:lvl2pPr>
      <a:lvl3pPr marL="914089" algn="l" defTabSz="914089" rtl="0" eaLnBrk="1" latinLnBrk="0" hangingPunct="1">
        <a:defRPr sz="1799" kern="1200">
          <a:solidFill>
            <a:schemeClr val="tx1"/>
          </a:solidFill>
          <a:latin typeface="+mn-lt"/>
          <a:ea typeface="+mn-ea"/>
          <a:cs typeface="+mn-cs"/>
        </a:defRPr>
      </a:lvl3pPr>
      <a:lvl4pPr marL="1371134" algn="l" defTabSz="914089" rtl="0" eaLnBrk="1" latinLnBrk="0" hangingPunct="1">
        <a:defRPr sz="1799" kern="1200">
          <a:solidFill>
            <a:schemeClr val="tx1"/>
          </a:solidFill>
          <a:latin typeface="+mn-lt"/>
          <a:ea typeface="+mn-ea"/>
          <a:cs typeface="+mn-cs"/>
        </a:defRPr>
      </a:lvl4pPr>
      <a:lvl5pPr marL="1828178" algn="l" defTabSz="914089" rtl="0" eaLnBrk="1" latinLnBrk="0" hangingPunct="1">
        <a:defRPr sz="1799" kern="1200">
          <a:solidFill>
            <a:schemeClr val="tx1"/>
          </a:solidFill>
          <a:latin typeface="+mn-lt"/>
          <a:ea typeface="+mn-ea"/>
          <a:cs typeface="+mn-cs"/>
        </a:defRPr>
      </a:lvl5pPr>
      <a:lvl6pPr marL="2285223" algn="l" defTabSz="914089" rtl="0" eaLnBrk="1" latinLnBrk="0" hangingPunct="1">
        <a:defRPr sz="1799" kern="1200">
          <a:solidFill>
            <a:schemeClr val="tx1"/>
          </a:solidFill>
          <a:latin typeface="+mn-lt"/>
          <a:ea typeface="+mn-ea"/>
          <a:cs typeface="+mn-cs"/>
        </a:defRPr>
      </a:lvl6pPr>
      <a:lvl7pPr marL="2742267" algn="l" defTabSz="914089" rtl="0" eaLnBrk="1" latinLnBrk="0" hangingPunct="1">
        <a:defRPr sz="1799" kern="1200">
          <a:solidFill>
            <a:schemeClr val="tx1"/>
          </a:solidFill>
          <a:latin typeface="+mn-lt"/>
          <a:ea typeface="+mn-ea"/>
          <a:cs typeface="+mn-cs"/>
        </a:defRPr>
      </a:lvl7pPr>
      <a:lvl8pPr marL="3199312" algn="l" defTabSz="914089" rtl="0" eaLnBrk="1" latinLnBrk="0" hangingPunct="1">
        <a:defRPr sz="1799" kern="1200">
          <a:solidFill>
            <a:schemeClr val="tx1"/>
          </a:solidFill>
          <a:latin typeface="+mn-lt"/>
          <a:ea typeface="+mn-ea"/>
          <a:cs typeface="+mn-cs"/>
        </a:defRPr>
      </a:lvl8pPr>
      <a:lvl9pPr marL="3656357" algn="l" defTabSz="914089"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19250" y="2234114"/>
            <a:ext cx="10830068" cy="1359196"/>
          </a:xfrm>
        </p:spPr>
        <p:txBody>
          <a:bodyPr/>
          <a:lstStyle/>
          <a:p>
            <a:r>
              <a:rPr lang="en-US" dirty="0"/>
              <a:t>Microsoft Azure Overview</a:t>
            </a:r>
          </a:p>
        </p:txBody>
      </p:sp>
      <p:sp>
        <p:nvSpPr>
          <p:cNvPr id="3" name="Text Placeholder 2"/>
          <p:cNvSpPr>
            <a:spLocks noGrp="1"/>
          </p:cNvSpPr>
          <p:nvPr>
            <p:ph type="body" sz="quarter" idx="11"/>
          </p:nvPr>
        </p:nvSpPr>
        <p:spPr>
          <a:xfrm>
            <a:off x="519250" y="4612344"/>
            <a:ext cx="5455754" cy="332270"/>
          </a:xfrm>
        </p:spPr>
        <p:txBody>
          <a:bodyPr/>
          <a:lstStyle/>
          <a:p>
            <a:r>
              <a:rPr lang="en-US" dirty="0"/>
              <a:t>Microsoft Research</a:t>
            </a:r>
          </a:p>
        </p:txBody>
      </p:sp>
    </p:spTree>
    <p:extLst>
      <p:ext uri="{BB962C8B-B14F-4D97-AF65-F5344CB8AC3E}">
        <p14:creationId xmlns:p14="http://schemas.microsoft.com/office/powerpoint/2010/main" val="494448104"/>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 Data from </a:t>
            </a:r>
            <a:r>
              <a:rPr lang="en-US" dirty="0" err="1"/>
              <a:t>IoT</a:t>
            </a:r>
            <a:r>
              <a:rPr lang="en-US" dirty="0"/>
              <a:t> Devices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8005" y="2076034"/>
            <a:ext cx="8798545" cy="4251058"/>
          </a:xfrm>
          <a:prstGeom prst="rect">
            <a:avLst/>
          </a:prstGeom>
        </p:spPr>
      </p:pic>
      <p:sp>
        <p:nvSpPr>
          <p:cNvPr id="6" name="TextBox 5"/>
          <p:cNvSpPr txBox="1"/>
          <p:nvPr/>
        </p:nvSpPr>
        <p:spPr>
          <a:xfrm>
            <a:off x="1911827" y="1197293"/>
            <a:ext cx="8366760" cy="800219"/>
          </a:xfrm>
          <a:prstGeom prst="rect">
            <a:avLst/>
          </a:prstGeom>
          <a:noFill/>
        </p:spPr>
        <p:txBody>
          <a:bodyPr wrap="square" rtlCol="0">
            <a:spAutoFit/>
          </a:bodyPr>
          <a:lstStyle/>
          <a:p>
            <a:pPr algn="ctr"/>
            <a:r>
              <a:rPr lang="en-US" dirty="0"/>
              <a:t>Combine Azure Event/</a:t>
            </a:r>
            <a:r>
              <a:rPr lang="en-US" dirty="0" err="1"/>
              <a:t>IoT</a:t>
            </a:r>
            <a:r>
              <a:rPr lang="en-US" dirty="0"/>
              <a:t> Hubs and </a:t>
            </a:r>
            <a:r>
              <a:rPr lang="en-US" sz="2800" b="1" dirty="0">
                <a:solidFill>
                  <a:srgbClr val="5095D1"/>
                </a:solidFill>
              </a:rPr>
              <a:t>Azure Stream Analytics</a:t>
            </a:r>
            <a:endParaRPr lang="en-US" dirty="0"/>
          </a:p>
          <a:p>
            <a:pPr algn="ctr"/>
            <a:r>
              <a:rPr lang="en-US" dirty="0"/>
              <a:t>to analyze data streams from Internet-of-Things devices in real time </a:t>
            </a:r>
          </a:p>
        </p:txBody>
      </p:sp>
    </p:spTree>
    <p:extLst>
      <p:ext uri="{BB962C8B-B14F-4D97-AF65-F5344CB8AC3E}">
        <p14:creationId xmlns:p14="http://schemas.microsoft.com/office/powerpoint/2010/main" val="169272633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Identify Faces in Photographs</a:t>
            </a:r>
          </a:p>
        </p:txBody>
      </p:sp>
      <p:pic>
        <p:nvPicPr>
          <p:cNvPr id="8" name="Picture 7"/>
          <p:cNvPicPr>
            <a:picLocks noChangeAspect="1"/>
          </p:cNvPicPr>
          <p:nvPr/>
        </p:nvPicPr>
        <p:blipFill>
          <a:blip r:embed="rId3"/>
          <a:stretch>
            <a:fillRect/>
          </a:stretch>
        </p:blipFill>
        <p:spPr>
          <a:xfrm>
            <a:off x="809625" y="2268855"/>
            <a:ext cx="10572750" cy="3886200"/>
          </a:xfrm>
          <a:prstGeom prst="rect">
            <a:avLst/>
          </a:prstGeom>
        </p:spPr>
      </p:pic>
      <p:sp>
        <p:nvSpPr>
          <p:cNvPr id="9" name="TextBox 8"/>
          <p:cNvSpPr txBox="1"/>
          <p:nvPr/>
        </p:nvSpPr>
        <p:spPr>
          <a:xfrm>
            <a:off x="2628900" y="1197293"/>
            <a:ext cx="6934200" cy="800219"/>
          </a:xfrm>
          <a:prstGeom prst="rect">
            <a:avLst/>
          </a:prstGeom>
          <a:noFill/>
        </p:spPr>
        <p:txBody>
          <a:bodyPr wrap="square" rtlCol="0">
            <a:spAutoFit/>
          </a:bodyPr>
          <a:lstStyle/>
          <a:p>
            <a:pPr algn="ctr"/>
            <a:r>
              <a:rPr lang="en-US" dirty="0"/>
              <a:t>Use the Cognitive Services </a:t>
            </a:r>
            <a:r>
              <a:rPr lang="en-US" sz="2800" b="1" dirty="0">
                <a:solidFill>
                  <a:srgbClr val="5095D1"/>
                </a:solidFill>
              </a:rPr>
              <a:t>Face API </a:t>
            </a:r>
            <a:r>
              <a:rPr lang="en-US" dirty="0"/>
              <a:t>to compare</a:t>
            </a:r>
          </a:p>
          <a:p>
            <a:pPr algn="ctr"/>
            <a:r>
              <a:rPr lang="en-US" dirty="0"/>
              <a:t>faces, identify faces, search for similar faces, and more</a:t>
            </a:r>
          </a:p>
        </p:txBody>
      </p:sp>
    </p:spTree>
    <p:extLst>
      <p:ext uri="{BB962C8B-B14F-4D97-AF65-F5344CB8AC3E}">
        <p14:creationId xmlns:p14="http://schemas.microsoft.com/office/powerpoint/2010/main" val="146563376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Perform Sentiment Analysis</a:t>
            </a:r>
          </a:p>
        </p:txBody>
      </p:sp>
      <p:sp>
        <p:nvSpPr>
          <p:cNvPr id="4" name="Rectangle 3"/>
          <p:cNvSpPr/>
          <p:nvPr/>
        </p:nvSpPr>
        <p:spPr>
          <a:xfrm>
            <a:off x="0" y="4583431"/>
            <a:ext cx="12192000" cy="227457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endParaRPr>
          </a:p>
        </p:txBody>
      </p:sp>
      <p:sp>
        <p:nvSpPr>
          <p:cNvPr id="6" name="TextBox 5"/>
          <p:cNvSpPr txBox="1"/>
          <p:nvPr/>
        </p:nvSpPr>
        <p:spPr>
          <a:xfrm>
            <a:off x="838200" y="4889719"/>
            <a:ext cx="10515600" cy="1661993"/>
          </a:xfrm>
          <a:prstGeom prst="rect">
            <a:avLst/>
          </a:prstGeom>
          <a:noFill/>
        </p:spPr>
        <p:txBody>
          <a:bodyPr wrap="square" rtlCol="0">
            <a:spAutoFit/>
          </a:bodyPr>
          <a:lstStyle/>
          <a:p>
            <a:pPr algn="ctr"/>
            <a:r>
              <a:rPr lang="en-US" sz="2400" dirty="0">
                <a:solidFill>
                  <a:schemeClr val="bg1"/>
                </a:solidFill>
              </a:rPr>
              <a:t>“Thanks to Text Analytics…we are able to incorporate guest sentiment into our actionable guest feedback platform that delivers a comprehensive view of guest satisfaction and server performance.”</a:t>
            </a:r>
          </a:p>
          <a:p>
            <a:pPr algn="ctr"/>
            <a:endParaRPr lang="en-US" sz="1200" dirty="0">
              <a:solidFill>
                <a:schemeClr val="bg1"/>
              </a:solidFill>
            </a:endParaRPr>
          </a:p>
          <a:p>
            <a:pPr algn="ctr"/>
            <a:r>
              <a:rPr lang="en-US" dirty="0">
                <a:solidFill>
                  <a:schemeClr val="bg1"/>
                </a:solidFill>
              </a:rPr>
              <a:t>— Al </a:t>
            </a:r>
            <a:r>
              <a:rPr lang="en-US" dirty="0" err="1">
                <a:solidFill>
                  <a:schemeClr val="bg1"/>
                </a:solidFill>
              </a:rPr>
              <a:t>Pappa</a:t>
            </a:r>
            <a:r>
              <a:rPr lang="en-US" dirty="0">
                <a:solidFill>
                  <a:schemeClr val="bg1"/>
                </a:solidFill>
              </a:rPr>
              <a:t>, Head of Business Intelligence, </a:t>
            </a:r>
            <a:r>
              <a:rPr lang="en-US" dirty="0" err="1">
                <a:solidFill>
                  <a:schemeClr val="bg1"/>
                </a:solidFill>
              </a:rPr>
              <a:t>Ziosk</a:t>
            </a:r>
            <a:endParaRPr lang="en-US" dirty="0">
              <a:solidFill>
                <a:schemeClr val="bg1"/>
              </a:solidFill>
            </a:endParaRPr>
          </a:p>
        </p:txBody>
      </p:sp>
      <p:sp>
        <p:nvSpPr>
          <p:cNvPr id="8" name="TextBox 7"/>
          <p:cNvSpPr txBox="1"/>
          <p:nvPr/>
        </p:nvSpPr>
        <p:spPr>
          <a:xfrm>
            <a:off x="2628107" y="1192230"/>
            <a:ext cx="6934200" cy="800219"/>
          </a:xfrm>
          <a:prstGeom prst="rect">
            <a:avLst/>
          </a:prstGeom>
          <a:noFill/>
        </p:spPr>
        <p:txBody>
          <a:bodyPr wrap="square" rtlCol="0">
            <a:spAutoFit/>
          </a:bodyPr>
          <a:lstStyle/>
          <a:p>
            <a:pPr algn="ctr"/>
            <a:r>
              <a:rPr lang="en-US" dirty="0"/>
              <a:t>Use the Cognitive Services </a:t>
            </a:r>
            <a:r>
              <a:rPr lang="en-US" sz="2800" b="1" dirty="0">
                <a:solidFill>
                  <a:srgbClr val="5095D1"/>
                </a:solidFill>
              </a:rPr>
              <a:t>Text Analytics API</a:t>
            </a:r>
          </a:p>
          <a:p>
            <a:pPr algn="ctr"/>
            <a:r>
              <a:rPr lang="en-US" dirty="0"/>
              <a:t>to analyze sentiment in text files, Twitter feeds, and other sources</a:t>
            </a: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8200" y="2673132"/>
            <a:ext cx="2287552" cy="1301940"/>
          </a:xfrm>
          <a:prstGeom prst="rect">
            <a:avLst/>
          </a:prstGeom>
          <a:ln>
            <a:solidFill>
              <a:srgbClr val="5095D1"/>
            </a:solidFill>
          </a:ln>
        </p:spPr>
      </p:pic>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13831" y="2673132"/>
            <a:ext cx="2287552" cy="1301940"/>
          </a:xfrm>
          <a:prstGeom prst="rect">
            <a:avLst/>
          </a:prstGeom>
          <a:ln>
            <a:solidFill>
              <a:srgbClr val="5095D1"/>
            </a:solidFill>
          </a:ln>
        </p:spPr>
      </p:pic>
      <p:pic>
        <p:nvPicPr>
          <p:cNvPr id="11" name="Picture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89462" y="2673132"/>
            <a:ext cx="2287552" cy="1301940"/>
          </a:xfrm>
          <a:prstGeom prst="rect">
            <a:avLst/>
          </a:prstGeom>
          <a:ln>
            <a:solidFill>
              <a:srgbClr val="5095D1"/>
            </a:solidFill>
          </a:ln>
        </p:spPr>
      </p:pic>
      <p:pic>
        <p:nvPicPr>
          <p:cNvPr id="12" name="Picture 1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066248" y="2673132"/>
            <a:ext cx="2287552" cy="1301939"/>
          </a:xfrm>
          <a:prstGeom prst="rect">
            <a:avLst/>
          </a:prstGeom>
          <a:ln>
            <a:solidFill>
              <a:srgbClr val="5095D1"/>
            </a:solidFill>
          </a:ln>
        </p:spPr>
      </p:pic>
      <p:sp>
        <p:nvSpPr>
          <p:cNvPr id="13" name="TextBox 12"/>
          <p:cNvSpPr txBox="1"/>
          <p:nvPr/>
        </p:nvSpPr>
        <p:spPr>
          <a:xfrm>
            <a:off x="9066248" y="2303800"/>
            <a:ext cx="2287552" cy="369332"/>
          </a:xfrm>
          <a:prstGeom prst="rect">
            <a:avLst/>
          </a:prstGeom>
          <a:noFill/>
        </p:spPr>
        <p:txBody>
          <a:bodyPr wrap="square" rtlCol="0">
            <a:spAutoFit/>
          </a:bodyPr>
          <a:lstStyle/>
          <a:p>
            <a:pPr algn="ctr"/>
            <a:r>
              <a:rPr lang="en-US" dirty="0">
                <a:solidFill>
                  <a:srgbClr val="5095D1"/>
                </a:solidFill>
              </a:rPr>
              <a:t>Language Detection</a:t>
            </a:r>
          </a:p>
        </p:txBody>
      </p:sp>
      <p:sp>
        <p:nvSpPr>
          <p:cNvPr id="14" name="TextBox 13"/>
          <p:cNvSpPr txBox="1"/>
          <p:nvPr/>
        </p:nvSpPr>
        <p:spPr>
          <a:xfrm>
            <a:off x="6389462" y="2303800"/>
            <a:ext cx="2287552" cy="369332"/>
          </a:xfrm>
          <a:prstGeom prst="rect">
            <a:avLst/>
          </a:prstGeom>
          <a:noFill/>
        </p:spPr>
        <p:txBody>
          <a:bodyPr wrap="square" rtlCol="0">
            <a:spAutoFit/>
          </a:bodyPr>
          <a:lstStyle/>
          <a:p>
            <a:pPr algn="ctr"/>
            <a:r>
              <a:rPr lang="en-US" dirty="0">
                <a:solidFill>
                  <a:srgbClr val="5095D1"/>
                </a:solidFill>
              </a:rPr>
              <a:t>Topic Detection</a:t>
            </a:r>
          </a:p>
        </p:txBody>
      </p:sp>
      <p:sp>
        <p:nvSpPr>
          <p:cNvPr id="15" name="TextBox 14"/>
          <p:cNvSpPr txBox="1"/>
          <p:nvPr/>
        </p:nvSpPr>
        <p:spPr>
          <a:xfrm>
            <a:off x="3514986" y="2298737"/>
            <a:ext cx="2485242" cy="369332"/>
          </a:xfrm>
          <a:prstGeom prst="rect">
            <a:avLst/>
          </a:prstGeom>
          <a:noFill/>
        </p:spPr>
        <p:txBody>
          <a:bodyPr wrap="square" rtlCol="0">
            <a:spAutoFit/>
          </a:bodyPr>
          <a:lstStyle/>
          <a:p>
            <a:pPr algn="ctr"/>
            <a:r>
              <a:rPr lang="en-US" dirty="0">
                <a:solidFill>
                  <a:srgbClr val="5095D1"/>
                </a:solidFill>
              </a:rPr>
              <a:t>Key Phrase Extraction</a:t>
            </a:r>
          </a:p>
        </p:txBody>
      </p:sp>
      <p:sp>
        <p:nvSpPr>
          <p:cNvPr id="16" name="TextBox 15"/>
          <p:cNvSpPr txBox="1"/>
          <p:nvPr/>
        </p:nvSpPr>
        <p:spPr>
          <a:xfrm>
            <a:off x="838200" y="2303800"/>
            <a:ext cx="2287552" cy="369332"/>
          </a:xfrm>
          <a:prstGeom prst="rect">
            <a:avLst/>
          </a:prstGeom>
          <a:noFill/>
        </p:spPr>
        <p:txBody>
          <a:bodyPr wrap="square" rtlCol="0">
            <a:spAutoFit/>
          </a:bodyPr>
          <a:lstStyle/>
          <a:p>
            <a:pPr algn="ctr"/>
            <a:r>
              <a:rPr lang="en-US" dirty="0">
                <a:solidFill>
                  <a:srgbClr val="5095D1"/>
                </a:solidFill>
              </a:rPr>
              <a:t>Sentiment Analysis</a:t>
            </a:r>
          </a:p>
        </p:txBody>
      </p:sp>
    </p:spTree>
    <p:extLst>
      <p:ext uri="{BB962C8B-B14F-4D97-AF65-F5344CB8AC3E}">
        <p14:creationId xmlns:p14="http://schemas.microsoft.com/office/powerpoint/2010/main" val="41964451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245870" y="1197293"/>
            <a:ext cx="9521190" cy="800219"/>
          </a:xfrm>
          <a:prstGeom prst="rect">
            <a:avLst/>
          </a:prstGeom>
          <a:noFill/>
        </p:spPr>
        <p:txBody>
          <a:bodyPr wrap="square" rtlCol="0">
            <a:spAutoFit/>
          </a:bodyPr>
          <a:lstStyle/>
          <a:p>
            <a:pPr algn="ctr"/>
            <a:r>
              <a:rPr lang="en-US" dirty="0"/>
              <a:t>Deploy </a:t>
            </a:r>
            <a:r>
              <a:rPr lang="en-US" dirty="0" err="1"/>
              <a:t>Dockerized</a:t>
            </a:r>
            <a:r>
              <a:rPr lang="en-US" dirty="0"/>
              <a:t> apps to the </a:t>
            </a:r>
            <a:r>
              <a:rPr lang="en-US" sz="2800" b="1" dirty="0">
                <a:solidFill>
                  <a:srgbClr val="5095D1"/>
                </a:solidFill>
              </a:rPr>
              <a:t>Azure Container Service </a:t>
            </a:r>
            <a:r>
              <a:rPr lang="en-US" dirty="0"/>
              <a:t>and run Docker containers in the cloud, and use Docker Swarm or DC/OS for orchestration</a:t>
            </a:r>
          </a:p>
        </p:txBody>
      </p:sp>
      <p:sp>
        <p:nvSpPr>
          <p:cNvPr id="2" name="Title 1"/>
          <p:cNvSpPr>
            <a:spLocks noGrp="1"/>
          </p:cNvSpPr>
          <p:nvPr>
            <p:ph type="title"/>
          </p:nvPr>
        </p:nvSpPr>
        <p:spPr/>
        <p:txBody>
          <a:bodyPr/>
          <a:lstStyle/>
          <a:p>
            <a:r>
              <a:rPr lang="en-US" dirty="0"/>
              <a:t>Run Docker Containers</a:t>
            </a:r>
          </a:p>
        </p:txBody>
      </p:sp>
      <p:pic>
        <p:nvPicPr>
          <p:cNvPr id="4" name="Picture 3"/>
          <p:cNvPicPr>
            <a:picLocks noChangeAspect="1"/>
          </p:cNvPicPr>
          <p:nvPr/>
        </p:nvPicPr>
        <p:blipFill>
          <a:blip r:embed="rId3"/>
          <a:stretch>
            <a:fillRect/>
          </a:stretch>
        </p:blipFill>
        <p:spPr>
          <a:xfrm>
            <a:off x="838200" y="2587085"/>
            <a:ext cx="6630126" cy="2970031"/>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94276" y="2263561"/>
            <a:ext cx="4300017" cy="3580454"/>
          </a:xfrm>
          <a:prstGeom prst="rect">
            <a:avLst/>
          </a:prstGeom>
        </p:spPr>
      </p:pic>
    </p:spTree>
    <p:extLst>
      <p:ext uri="{BB962C8B-B14F-4D97-AF65-F5344CB8AC3E}">
        <p14:creationId xmlns:p14="http://schemas.microsoft.com/office/powerpoint/2010/main" val="339855964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b="-13000"/>
          </a:stretch>
        </a:blipFill>
        <a:effectLst/>
      </p:bgPr>
    </p:bg>
    <p:spTree>
      <p:nvGrpSpPr>
        <p:cNvPr id="1" name=""/>
        <p:cNvGrpSpPr/>
        <p:nvPr/>
      </p:nvGrpSpPr>
      <p:grpSpPr>
        <a:xfrm>
          <a:off x="0" y="0"/>
          <a:ext cx="0" cy="0"/>
          <a:chOff x="0" y="0"/>
          <a:chExt cx="0" cy="0"/>
        </a:xfrm>
      </p:grpSpPr>
      <p:sp>
        <p:nvSpPr>
          <p:cNvPr id="6" name="Rectangle 5"/>
          <p:cNvSpPr/>
          <p:nvPr/>
        </p:nvSpPr>
        <p:spPr bwMode="auto">
          <a:xfrm>
            <a:off x="935527" y="1889898"/>
            <a:ext cx="10319357" cy="3012710"/>
          </a:xfrm>
          <a:prstGeom prst="rect">
            <a:avLst/>
          </a:prstGeom>
          <a:solidFill>
            <a:schemeClr val="tx1">
              <a:alpha val="7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5" name="TextBox 4"/>
          <p:cNvSpPr txBox="1"/>
          <p:nvPr/>
        </p:nvSpPr>
        <p:spPr>
          <a:xfrm>
            <a:off x="519248" y="2288258"/>
            <a:ext cx="11151917" cy="2215991"/>
          </a:xfrm>
          <a:prstGeom prst="rect">
            <a:avLst/>
          </a:prstGeom>
          <a:noFill/>
        </p:spPr>
        <p:txBody>
          <a:bodyPr wrap="square" lIns="0" tIns="0" rIns="0" bIns="0" rtlCol="0">
            <a:spAutoFit/>
          </a:bodyPr>
          <a:lstStyle/>
          <a:p>
            <a:pPr algn="ctr">
              <a:lnSpc>
                <a:spcPct val="90000"/>
              </a:lnSpc>
              <a:spcBef>
                <a:spcPct val="20000"/>
              </a:spcBef>
              <a:buSzPct val="80000"/>
            </a:pPr>
            <a:r>
              <a:rPr lang="en-US" sz="7200" dirty="0">
                <a:solidFill>
                  <a:schemeClr val="bg1"/>
                </a:solidFill>
                <a:cs typeface="Segoe UI Light" panose="020B0502040204020203" pitchFamily="34" charset="0"/>
              </a:rPr>
              <a:t>Azure Portal</a:t>
            </a:r>
          </a:p>
          <a:p>
            <a:pPr algn="ctr">
              <a:lnSpc>
                <a:spcPct val="90000"/>
              </a:lnSpc>
              <a:spcBef>
                <a:spcPct val="20000"/>
              </a:spcBef>
              <a:buSzPct val="80000"/>
            </a:pPr>
            <a:r>
              <a:rPr lang="en-US" sz="7200" dirty="0">
                <a:solidFill>
                  <a:schemeClr val="bg1"/>
                </a:solidFill>
                <a:cs typeface="Segoe UI Light" panose="020B0502040204020203" pitchFamily="34" charset="0"/>
              </a:rPr>
              <a:t>https://portal.azure.com</a:t>
            </a:r>
          </a:p>
        </p:txBody>
      </p:sp>
    </p:spTree>
    <p:extLst>
      <p:ext uri="{BB962C8B-B14F-4D97-AF65-F5344CB8AC3E}">
        <p14:creationId xmlns:p14="http://schemas.microsoft.com/office/powerpoint/2010/main" val="454187388"/>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Hands-On Lab!</a:t>
            </a:r>
          </a:p>
        </p:txBody>
      </p:sp>
      <p:sp>
        <p:nvSpPr>
          <p:cNvPr id="3" name="Subtitle 2"/>
          <p:cNvSpPr>
            <a:spLocks noGrp="1"/>
          </p:cNvSpPr>
          <p:nvPr>
            <p:ph type="subTitle" idx="1"/>
          </p:nvPr>
        </p:nvSpPr>
        <p:spPr>
          <a:xfrm>
            <a:off x="1889617" y="5630475"/>
            <a:ext cx="8032149" cy="461665"/>
          </a:xfrm>
        </p:spPr>
        <p:txBody>
          <a:bodyPr/>
          <a:lstStyle/>
          <a:p>
            <a:r>
              <a:rPr lang="en-US" dirty="0"/>
              <a:t>Introduction HOL.html</a:t>
            </a:r>
          </a:p>
        </p:txBody>
      </p:sp>
      <p:sp>
        <p:nvSpPr>
          <p:cNvPr id="4" name="Text Placeholder 3"/>
          <p:cNvSpPr>
            <a:spLocks noGrp="1"/>
          </p:cNvSpPr>
          <p:nvPr>
            <p:ph type="body" sz="quarter" idx="10"/>
          </p:nvPr>
        </p:nvSpPr>
        <p:spPr/>
        <p:txBody>
          <a:bodyPr/>
          <a:lstStyle/>
          <a:p>
            <a:r>
              <a:rPr lang="en-US" dirty="0"/>
              <a:t>Activating Your Azure Pass</a:t>
            </a:r>
          </a:p>
        </p:txBody>
      </p:sp>
    </p:spTree>
    <p:extLst>
      <p:ext uri="{BB962C8B-B14F-4D97-AF65-F5344CB8AC3E}">
        <p14:creationId xmlns:p14="http://schemas.microsoft.com/office/powerpoint/2010/main" val="163179127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53048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the Cloud?</a:t>
            </a:r>
          </a:p>
        </p:txBody>
      </p:sp>
      <p:pic>
        <p:nvPicPr>
          <p:cNvPr id="3" name="Picture 2"/>
          <p:cNvPicPr>
            <a:picLocks noChangeAspect="1"/>
          </p:cNvPicPr>
          <p:nvPr/>
        </p:nvPicPr>
        <p:blipFill>
          <a:blip r:embed="rId3"/>
          <a:stretch>
            <a:fillRect/>
          </a:stretch>
        </p:blipFill>
        <p:spPr>
          <a:xfrm>
            <a:off x="1694836" y="1437001"/>
            <a:ext cx="8802328" cy="4601217"/>
          </a:xfrm>
          <a:prstGeom prst="rect">
            <a:avLst/>
          </a:prstGeom>
        </p:spPr>
      </p:pic>
    </p:spTree>
    <p:extLst>
      <p:ext uri="{BB962C8B-B14F-4D97-AF65-F5344CB8AC3E}">
        <p14:creationId xmlns:p14="http://schemas.microsoft.com/office/powerpoint/2010/main" val="378910128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69435" y="1052273"/>
            <a:ext cx="3782992" cy="2055497"/>
            <a:chOff x="69453" y="1051654"/>
            <a:chExt cx="3783977" cy="2056033"/>
          </a:xfrm>
        </p:grpSpPr>
        <p:sp>
          <p:nvSpPr>
            <p:cNvPr id="3" name="TextBox 2"/>
            <p:cNvSpPr txBox="1"/>
            <p:nvPr/>
          </p:nvSpPr>
          <p:spPr>
            <a:xfrm>
              <a:off x="339183" y="2707577"/>
              <a:ext cx="3514247" cy="400110"/>
            </a:xfrm>
            <a:prstGeom prst="rect">
              <a:avLst/>
            </a:prstGeom>
            <a:noFill/>
          </p:spPr>
          <p:txBody>
            <a:bodyPr wrap="square" rtlCol="0">
              <a:spAutoFit/>
            </a:bodyPr>
            <a:lstStyle/>
            <a:p>
              <a:pPr algn="ctr"/>
              <a:r>
                <a:rPr lang="en-US" sz="1999" dirty="0">
                  <a:solidFill>
                    <a:srgbClr val="00B0F0"/>
                  </a:solidFill>
                  <a:latin typeface="+mj-lt"/>
                  <a:cs typeface="Segoe UI Light" panose="020B0502040204020203" pitchFamily="34" charset="0"/>
                </a:rPr>
                <a:t>Azure Active Directory Users</a:t>
              </a:r>
              <a:endParaRPr lang="en-US" sz="1999" dirty="0">
                <a:solidFill>
                  <a:srgbClr val="00B0F0"/>
                </a:solidFill>
                <a:latin typeface="+mj-lt"/>
              </a:endParaRPr>
            </a:p>
          </p:txBody>
        </p:sp>
        <p:sp>
          <p:nvSpPr>
            <p:cNvPr id="4" name="Rectangle 3"/>
            <p:cNvSpPr/>
            <p:nvPr/>
          </p:nvSpPr>
          <p:spPr>
            <a:xfrm>
              <a:off x="69453" y="1051654"/>
              <a:ext cx="3679529" cy="1379198"/>
            </a:xfrm>
            <a:prstGeom prst="rect">
              <a:avLst/>
            </a:prstGeom>
          </p:spPr>
          <p:txBody>
            <a:bodyPr wrap="square" anchor="ctr">
              <a:spAutoFit/>
            </a:bodyPr>
            <a:lstStyle/>
            <a:p>
              <a:pPr algn="ctr">
                <a:lnSpc>
                  <a:spcPct val="95000"/>
                </a:lnSpc>
                <a:buSzPct val="90000"/>
              </a:pPr>
              <a:r>
                <a:rPr lang="en-US" sz="8800" dirty="0">
                  <a:solidFill>
                    <a:srgbClr val="00B0F0"/>
                  </a:solidFill>
                  <a:latin typeface="Segoe UI Light" panose="020B0502040204020203" pitchFamily="34" charset="0"/>
                  <a:cs typeface="Segoe UI Light" panose="020B0502040204020203" pitchFamily="34" charset="0"/>
                </a:rPr>
                <a:t>&gt;500m</a:t>
              </a:r>
            </a:p>
          </p:txBody>
        </p:sp>
      </p:grpSp>
      <p:grpSp>
        <p:nvGrpSpPr>
          <p:cNvPr id="5" name="Group 4"/>
          <p:cNvGrpSpPr/>
          <p:nvPr/>
        </p:nvGrpSpPr>
        <p:grpSpPr>
          <a:xfrm>
            <a:off x="4274033" y="846194"/>
            <a:ext cx="4515936" cy="2309291"/>
            <a:chOff x="8249299" y="845521"/>
            <a:chExt cx="4517112" cy="2309892"/>
          </a:xfrm>
        </p:grpSpPr>
        <p:sp>
          <p:nvSpPr>
            <p:cNvPr id="6" name="Rectangle 5"/>
            <p:cNvSpPr/>
            <p:nvPr/>
          </p:nvSpPr>
          <p:spPr>
            <a:xfrm>
              <a:off x="8249299" y="845521"/>
              <a:ext cx="4517112" cy="1773562"/>
            </a:xfrm>
            <a:prstGeom prst="rect">
              <a:avLst/>
            </a:prstGeom>
          </p:spPr>
          <p:txBody>
            <a:bodyPr wrap="square" anchor="ctr">
              <a:spAutoFit/>
            </a:bodyPr>
            <a:lstStyle/>
            <a:p>
              <a:pPr>
                <a:lnSpc>
                  <a:spcPct val="95000"/>
                </a:lnSpc>
                <a:buSzPct val="90000"/>
              </a:pPr>
              <a:r>
                <a:rPr lang="en-US" sz="11497" dirty="0">
                  <a:solidFill>
                    <a:srgbClr val="00B0F0"/>
                  </a:solidFill>
                  <a:latin typeface="Segoe UI Light" panose="020B0502040204020203" pitchFamily="34" charset="0"/>
                  <a:cs typeface="Segoe UI Light" panose="020B0502040204020203" pitchFamily="34" charset="0"/>
                </a:rPr>
                <a:t>&gt;</a:t>
              </a:r>
              <a:r>
                <a:rPr lang="en-US" sz="9597" dirty="0">
                  <a:solidFill>
                    <a:srgbClr val="00B0F0"/>
                  </a:solidFill>
                  <a:latin typeface="Segoe UI Light" panose="020B0502040204020203" pitchFamily="34" charset="0"/>
                  <a:cs typeface="Segoe UI Light" panose="020B0502040204020203" pitchFamily="34" charset="0"/>
                </a:rPr>
                <a:t>250</a:t>
              </a:r>
              <a:r>
                <a:rPr lang="en-US" sz="7998" dirty="0">
                  <a:solidFill>
                    <a:srgbClr val="00B0F0"/>
                  </a:solidFill>
                  <a:latin typeface="Segoe UI Light" panose="020B0502040204020203" pitchFamily="34" charset="0"/>
                  <a:cs typeface="Segoe UI Light" panose="020B0502040204020203" pitchFamily="34" charset="0"/>
                </a:rPr>
                <a:t>k</a:t>
              </a:r>
              <a:endParaRPr lang="en-US" sz="9597" dirty="0">
                <a:solidFill>
                  <a:srgbClr val="00B0F0"/>
                </a:solidFill>
                <a:latin typeface="Segoe UI Light" panose="020B0502040204020203" pitchFamily="34" charset="0"/>
                <a:cs typeface="Segoe UI Light" panose="020B0502040204020203" pitchFamily="34" charset="0"/>
              </a:endParaRPr>
            </a:p>
          </p:txBody>
        </p:sp>
        <p:sp>
          <p:nvSpPr>
            <p:cNvPr id="7" name="Rectangle 6"/>
            <p:cNvSpPr/>
            <p:nvPr/>
          </p:nvSpPr>
          <p:spPr>
            <a:xfrm>
              <a:off x="8957492" y="2770692"/>
              <a:ext cx="2458322" cy="384721"/>
            </a:xfrm>
            <a:prstGeom prst="rect">
              <a:avLst/>
            </a:prstGeom>
          </p:spPr>
          <p:txBody>
            <a:bodyPr wrap="square" anchor="ctr">
              <a:spAutoFit/>
            </a:bodyPr>
            <a:lstStyle/>
            <a:p>
              <a:pPr algn="ctr">
                <a:lnSpc>
                  <a:spcPct val="95000"/>
                </a:lnSpc>
                <a:buSzPct val="90000"/>
              </a:pPr>
              <a:r>
                <a:rPr lang="en-US" sz="1999" dirty="0">
                  <a:solidFill>
                    <a:srgbClr val="00B0F0"/>
                  </a:solidFill>
                  <a:latin typeface="+mj-lt"/>
                  <a:cs typeface="Segoe UI Light" panose="020B0502040204020203" pitchFamily="34" charset="0"/>
                </a:rPr>
                <a:t>Active websites</a:t>
              </a:r>
              <a:endParaRPr lang="en-US" sz="3199" dirty="0">
                <a:solidFill>
                  <a:srgbClr val="00B0F0"/>
                </a:solidFill>
                <a:latin typeface="+mj-lt"/>
                <a:cs typeface="Segoe UI Light" panose="020B0502040204020203" pitchFamily="34" charset="0"/>
              </a:endParaRPr>
            </a:p>
          </p:txBody>
        </p:sp>
      </p:grpSp>
      <p:cxnSp>
        <p:nvCxnSpPr>
          <p:cNvPr id="8" name="Straight Connector 7"/>
          <p:cNvCxnSpPr/>
          <p:nvPr/>
        </p:nvCxnSpPr>
        <p:spPr>
          <a:xfrm>
            <a:off x="4063229" y="1380"/>
            <a:ext cx="0" cy="6855241"/>
          </a:xfrm>
          <a:prstGeom prst="line">
            <a:avLst/>
          </a:prstGeom>
          <a:ln>
            <a:solidFill>
              <a:srgbClr val="11C1FF"/>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8095127" y="1380"/>
            <a:ext cx="0" cy="6855241"/>
          </a:xfrm>
          <a:prstGeom prst="line">
            <a:avLst/>
          </a:prstGeom>
          <a:ln>
            <a:solidFill>
              <a:srgbClr val="11C1FF"/>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65" y="3443449"/>
            <a:ext cx="12187096" cy="0"/>
          </a:xfrm>
          <a:prstGeom prst="line">
            <a:avLst/>
          </a:prstGeom>
          <a:ln>
            <a:solidFill>
              <a:srgbClr val="11C1FF"/>
            </a:solidFill>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8292169" y="757121"/>
            <a:ext cx="3624053" cy="2386414"/>
            <a:chOff x="228133" y="2745825"/>
            <a:chExt cx="3624997" cy="2701148"/>
          </a:xfrm>
        </p:grpSpPr>
        <p:sp>
          <p:nvSpPr>
            <p:cNvPr id="12" name="Rectangle 11"/>
            <p:cNvSpPr/>
            <p:nvPr/>
          </p:nvSpPr>
          <p:spPr>
            <a:xfrm>
              <a:off x="228133" y="2745825"/>
              <a:ext cx="3624997" cy="1957317"/>
            </a:xfrm>
            <a:prstGeom prst="rect">
              <a:avLst/>
            </a:prstGeom>
          </p:spPr>
          <p:txBody>
            <a:bodyPr wrap="square" anchor="b">
              <a:spAutoFit/>
            </a:bodyPr>
            <a:lstStyle/>
            <a:p>
              <a:pPr algn="ctr">
                <a:lnSpc>
                  <a:spcPct val="95000"/>
                </a:lnSpc>
                <a:buSzPct val="90000"/>
              </a:pPr>
              <a:r>
                <a:rPr lang="en-US" sz="3999" spc="-200" dirty="0">
                  <a:solidFill>
                    <a:srgbClr val="00B0F0"/>
                  </a:solidFill>
                  <a:latin typeface="Segoe UI Light" panose="020B0502040204020203" pitchFamily="34" charset="0"/>
                  <a:cs typeface="Segoe UI Light" panose="020B0502040204020203" pitchFamily="34" charset="0"/>
                </a:rPr>
                <a:t>Greater than</a:t>
              </a:r>
            </a:p>
            <a:p>
              <a:pPr algn="ctr">
                <a:lnSpc>
                  <a:spcPct val="95000"/>
                </a:lnSpc>
                <a:buSzPct val="90000"/>
              </a:pPr>
              <a:r>
                <a:rPr lang="en-US" sz="7198" spc="-294" dirty="0">
                  <a:solidFill>
                    <a:srgbClr val="00B0F0"/>
                  </a:solidFill>
                  <a:latin typeface="Segoe UI Light" panose="020B0502040204020203" pitchFamily="34" charset="0"/>
                  <a:cs typeface="Segoe UI Light" panose="020B0502040204020203" pitchFamily="34" charset="0"/>
                </a:rPr>
                <a:t>1,500,000</a:t>
              </a:r>
              <a:endParaRPr lang="en-US" sz="4799" spc="-294" dirty="0">
                <a:solidFill>
                  <a:srgbClr val="00B0F0"/>
                </a:solidFill>
                <a:latin typeface="Segoe UI Light" panose="020B0502040204020203" pitchFamily="34" charset="0"/>
                <a:cs typeface="Segoe UI Light" panose="020B0502040204020203" pitchFamily="34" charset="0"/>
              </a:endParaRPr>
            </a:p>
          </p:txBody>
        </p:sp>
        <p:sp>
          <p:nvSpPr>
            <p:cNvPr id="13" name="TextBox 12"/>
            <p:cNvSpPr txBox="1"/>
            <p:nvPr/>
          </p:nvSpPr>
          <p:spPr>
            <a:xfrm>
              <a:off x="383396" y="4994211"/>
              <a:ext cx="3295372" cy="452762"/>
            </a:xfrm>
            <a:prstGeom prst="rect">
              <a:avLst/>
            </a:prstGeom>
            <a:noFill/>
          </p:spPr>
          <p:txBody>
            <a:bodyPr wrap="square" rtlCol="0">
              <a:spAutoFit/>
            </a:bodyPr>
            <a:lstStyle/>
            <a:p>
              <a:pPr algn="ctr"/>
              <a:r>
                <a:rPr lang="en-US" sz="1999" dirty="0">
                  <a:solidFill>
                    <a:srgbClr val="00B0F0"/>
                  </a:solidFill>
                  <a:latin typeface="+mj-lt"/>
                </a:rPr>
                <a:t>SQL Databases in Azure</a:t>
              </a:r>
            </a:p>
          </p:txBody>
        </p:sp>
      </p:grpSp>
      <p:grpSp>
        <p:nvGrpSpPr>
          <p:cNvPr id="14" name="Group 13"/>
          <p:cNvGrpSpPr/>
          <p:nvPr/>
        </p:nvGrpSpPr>
        <p:grpSpPr>
          <a:xfrm>
            <a:off x="-97875" y="3743001"/>
            <a:ext cx="3909025" cy="1438419"/>
            <a:chOff x="3993501" y="3743084"/>
            <a:chExt cx="3910044" cy="1438793"/>
          </a:xfrm>
        </p:grpSpPr>
        <p:sp>
          <p:nvSpPr>
            <p:cNvPr id="15" name="Rectangle 14"/>
            <p:cNvSpPr/>
            <p:nvPr/>
          </p:nvSpPr>
          <p:spPr>
            <a:xfrm>
              <a:off x="3993501" y="3802679"/>
              <a:ext cx="2578224" cy="1379198"/>
            </a:xfrm>
            <a:prstGeom prst="rect">
              <a:avLst/>
            </a:prstGeom>
          </p:spPr>
          <p:txBody>
            <a:bodyPr wrap="square" anchor="b">
              <a:spAutoFit/>
            </a:bodyPr>
            <a:lstStyle/>
            <a:p>
              <a:pPr algn="ctr">
                <a:lnSpc>
                  <a:spcPct val="95000"/>
                </a:lnSpc>
                <a:buSzPct val="90000"/>
              </a:pPr>
              <a:r>
                <a:rPr lang="en-US" sz="8800" spc="-294" dirty="0">
                  <a:solidFill>
                    <a:srgbClr val="00B0F0"/>
                  </a:solidFill>
                  <a:latin typeface="Segoe UI Light" panose="020B0502040204020203" pitchFamily="34" charset="0"/>
                  <a:cs typeface="Segoe UI Light" panose="020B0502040204020203" pitchFamily="34" charset="0"/>
                </a:rPr>
                <a:t>&gt;777</a:t>
              </a:r>
              <a:endParaRPr lang="en-US" sz="8000" dirty="0">
                <a:solidFill>
                  <a:srgbClr val="00B0F0"/>
                </a:solidFill>
                <a:latin typeface="Segoe UI Light" panose="020B0502040204020203" pitchFamily="34" charset="0"/>
                <a:cs typeface="Segoe UI Light" panose="020B0502040204020203" pitchFamily="34" charset="0"/>
              </a:endParaRPr>
            </a:p>
          </p:txBody>
        </p:sp>
        <p:sp>
          <p:nvSpPr>
            <p:cNvPr id="16" name="Rectangle 15"/>
            <p:cNvSpPr/>
            <p:nvPr/>
          </p:nvSpPr>
          <p:spPr>
            <a:xfrm>
              <a:off x="6412042" y="3743084"/>
              <a:ext cx="1491503" cy="1378685"/>
            </a:xfrm>
            <a:prstGeom prst="rect">
              <a:avLst/>
            </a:prstGeom>
          </p:spPr>
          <p:txBody>
            <a:bodyPr wrap="none">
              <a:spAutoFit/>
            </a:bodyPr>
            <a:lstStyle/>
            <a:p>
              <a:pPr lvl="0">
                <a:lnSpc>
                  <a:spcPct val="95000"/>
                </a:lnSpc>
                <a:buSzPct val="90000"/>
              </a:pPr>
              <a:r>
                <a:rPr lang="en-US" sz="2799" dirty="0">
                  <a:solidFill>
                    <a:srgbClr val="00B0F0"/>
                  </a:solidFill>
                  <a:latin typeface="Segoe UI Light" panose="020B0502040204020203" pitchFamily="34" charset="0"/>
                  <a:cs typeface="Segoe UI Light" panose="020B0502040204020203" pitchFamily="34" charset="0"/>
                </a:rPr>
                <a:t>TRILLION</a:t>
              </a:r>
              <a:br>
                <a:rPr lang="en-US" sz="2799" dirty="0">
                  <a:solidFill>
                    <a:srgbClr val="00B0F0"/>
                  </a:solidFill>
                  <a:latin typeface="Segoe UI Light" panose="020B0502040204020203" pitchFamily="34" charset="0"/>
                  <a:cs typeface="Segoe UI Light" panose="020B0502040204020203" pitchFamily="34" charset="0"/>
                </a:rPr>
              </a:br>
              <a:r>
                <a:rPr lang="en-US" sz="1999" dirty="0">
                  <a:solidFill>
                    <a:srgbClr val="00B0F0"/>
                  </a:solidFill>
                  <a:latin typeface="Segoe UI Light" panose="020B0502040204020203" pitchFamily="34" charset="0"/>
                  <a:cs typeface="Segoe UI Light" panose="020B0502040204020203" pitchFamily="34" charset="0"/>
                </a:rPr>
                <a:t>storage</a:t>
              </a:r>
            </a:p>
            <a:p>
              <a:pPr lvl="0">
                <a:lnSpc>
                  <a:spcPct val="95000"/>
                </a:lnSpc>
                <a:buSzPct val="90000"/>
              </a:pPr>
              <a:r>
                <a:rPr lang="en-US" sz="1999" dirty="0">
                  <a:solidFill>
                    <a:srgbClr val="00B0F0"/>
                  </a:solidFill>
                  <a:latin typeface="Segoe UI Light" panose="020B0502040204020203" pitchFamily="34" charset="0"/>
                  <a:cs typeface="Segoe UI Light" panose="020B0502040204020203" pitchFamily="34" charset="0"/>
                </a:rPr>
                <a:t>transactions</a:t>
              </a:r>
              <a:br>
                <a:rPr lang="en-US" sz="1999" dirty="0">
                  <a:solidFill>
                    <a:srgbClr val="00B0F0"/>
                  </a:solidFill>
                  <a:latin typeface="Segoe UI Light" panose="020B0502040204020203" pitchFamily="34" charset="0"/>
                  <a:cs typeface="Segoe UI Light" panose="020B0502040204020203" pitchFamily="34" charset="0"/>
                </a:rPr>
              </a:br>
              <a:r>
                <a:rPr lang="en-US" sz="1999" dirty="0">
                  <a:solidFill>
                    <a:srgbClr val="00B0F0"/>
                  </a:solidFill>
                  <a:latin typeface="Segoe UI Light" panose="020B0502040204020203" pitchFamily="34" charset="0"/>
                  <a:cs typeface="Segoe UI Light" panose="020B0502040204020203" pitchFamily="34" charset="0"/>
                </a:rPr>
                <a:t>per day</a:t>
              </a:r>
              <a:endParaRPr lang="en-US" sz="8797" dirty="0">
                <a:solidFill>
                  <a:srgbClr val="00B0F0"/>
                </a:solidFill>
                <a:latin typeface="Segoe UI Light" panose="020B0502040204020203" pitchFamily="34" charset="0"/>
                <a:cs typeface="Segoe UI Light" panose="020B0502040204020203" pitchFamily="34" charset="0"/>
              </a:endParaRPr>
            </a:p>
          </p:txBody>
        </p:sp>
      </p:grpSp>
      <p:grpSp>
        <p:nvGrpSpPr>
          <p:cNvPr id="17" name="Group 16"/>
          <p:cNvGrpSpPr/>
          <p:nvPr/>
        </p:nvGrpSpPr>
        <p:grpSpPr>
          <a:xfrm>
            <a:off x="4004791" y="3750403"/>
            <a:ext cx="4667028" cy="1388266"/>
            <a:chOff x="8097236" y="3750487"/>
            <a:chExt cx="4668244" cy="1388628"/>
          </a:xfrm>
        </p:grpSpPr>
        <p:grpSp>
          <p:nvGrpSpPr>
            <p:cNvPr id="18" name="Group 17"/>
            <p:cNvGrpSpPr/>
            <p:nvPr/>
          </p:nvGrpSpPr>
          <p:grpSpPr>
            <a:xfrm>
              <a:off x="8097236" y="3750487"/>
              <a:ext cx="4668244" cy="1388628"/>
              <a:chOff x="8097236" y="3750487"/>
              <a:chExt cx="4668244" cy="1388628"/>
            </a:xfrm>
          </p:grpSpPr>
          <p:cxnSp>
            <p:nvCxnSpPr>
              <p:cNvPr id="20" name="Straight Connector 19"/>
              <p:cNvCxnSpPr/>
              <p:nvPr/>
            </p:nvCxnSpPr>
            <p:spPr>
              <a:xfrm>
                <a:off x="8097236" y="5139115"/>
                <a:ext cx="4094764" cy="0"/>
              </a:xfrm>
              <a:prstGeom prst="line">
                <a:avLst/>
              </a:prstGeom>
              <a:ln w="9525">
                <a:solidFill>
                  <a:srgbClr val="00B0F0"/>
                </a:solidFill>
                <a:prstDash val="sysDash"/>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8249298" y="3750487"/>
                <a:ext cx="2492813" cy="1145227"/>
              </a:xfrm>
              <a:prstGeom prst="rect">
                <a:avLst/>
              </a:prstGeom>
            </p:spPr>
            <p:txBody>
              <a:bodyPr wrap="square" anchor="ctr">
                <a:spAutoFit/>
              </a:bodyPr>
              <a:lstStyle/>
              <a:p>
                <a:pPr>
                  <a:lnSpc>
                    <a:spcPct val="95000"/>
                  </a:lnSpc>
                  <a:buSzPct val="90000"/>
                </a:pPr>
                <a:r>
                  <a:rPr lang="en-US" sz="7200" dirty="0">
                    <a:solidFill>
                      <a:srgbClr val="00B0F0"/>
                    </a:solidFill>
                    <a:latin typeface="Segoe UI Light" panose="020B0502040204020203" pitchFamily="34" charset="0"/>
                    <a:cs typeface="Segoe UI Light" panose="020B0502040204020203" pitchFamily="34" charset="0"/>
                  </a:rPr>
                  <a:t>&gt;80%</a:t>
                </a:r>
              </a:p>
            </p:txBody>
          </p:sp>
          <p:sp>
            <p:nvSpPr>
              <p:cNvPr id="22" name="Rectangle 21"/>
              <p:cNvSpPr/>
              <p:nvPr/>
            </p:nvSpPr>
            <p:spPr>
              <a:xfrm>
                <a:off x="10588995" y="3969617"/>
                <a:ext cx="2176485" cy="384821"/>
              </a:xfrm>
              <a:prstGeom prst="rect">
                <a:avLst/>
              </a:prstGeom>
            </p:spPr>
            <p:txBody>
              <a:bodyPr wrap="square" anchor="ctr">
                <a:spAutoFit/>
              </a:bodyPr>
              <a:lstStyle/>
              <a:p>
                <a:pPr>
                  <a:lnSpc>
                    <a:spcPct val="95000"/>
                  </a:lnSpc>
                  <a:buSzPct val="90000"/>
                </a:pPr>
                <a:r>
                  <a:rPr lang="en-US" sz="2000">
                    <a:solidFill>
                      <a:srgbClr val="00B0F0"/>
                    </a:solidFill>
                    <a:latin typeface="+mj-lt"/>
                    <a:cs typeface="Segoe UI Light" panose="020B0502040204020203" pitchFamily="34" charset="0"/>
                  </a:rPr>
                  <a:t>Fortune 500</a:t>
                </a:r>
                <a:endParaRPr lang="en-US" sz="2800" dirty="0">
                  <a:solidFill>
                    <a:srgbClr val="00B0F0"/>
                  </a:solidFill>
                  <a:latin typeface="+mj-lt"/>
                  <a:cs typeface="Segoe UI Light" panose="020B0502040204020203" pitchFamily="34" charset="0"/>
                </a:endParaRPr>
              </a:p>
            </p:txBody>
          </p:sp>
        </p:grpSp>
        <p:sp>
          <p:nvSpPr>
            <p:cNvPr id="19" name="TextBox 18"/>
            <p:cNvSpPr txBox="1"/>
            <p:nvPr/>
          </p:nvSpPr>
          <p:spPr>
            <a:xfrm>
              <a:off x="10617567" y="4313736"/>
              <a:ext cx="1492298" cy="400110"/>
            </a:xfrm>
            <a:prstGeom prst="rect">
              <a:avLst/>
            </a:prstGeom>
            <a:noFill/>
          </p:spPr>
          <p:txBody>
            <a:bodyPr wrap="square" rtlCol="0">
              <a:spAutoFit/>
            </a:bodyPr>
            <a:lstStyle/>
            <a:p>
              <a:r>
                <a:rPr lang="en-US" sz="1999" dirty="0">
                  <a:solidFill>
                    <a:srgbClr val="00B0F0"/>
                  </a:solidFill>
                  <a:latin typeface="+mj-lt"/>
                </a:rPr>
                <a:t>Use Azure</a:t>
              </a:r>
            </a:p>
          </p:txBody>
        </p:sp>
      </p:grpSp>
      <p:grpSp>
        <p:nvGrpSpPr>
          <p:cNvPr id="23" name="Group 22"/>
          <p:cNvGrpSpPr/>
          <p:nvPr/>
        </p:nvGrpSpPr>
        <p:grpSpPr>
          <a:xfrm>
            <a:off x="4156814" y="5310919"/>
            <a:ext cx="3940811" cy="1261555"/>
            <a:chOff x="8249298" y="5311409"/>
            <a:chExt cx="3941838" cy="1261884"/>
          </a:xfrm>
        </p:grpSpPr>
        <p:sp>
          <p:nvSpPr>
            <p:cNvPr id="24" name="Rectangle 23"/>
            <p:cNvSpPr/>
            <p:nvPr/>
          </p:nvSpPr>
          <p:spPr>
            <a:xfrm>
              <a:off x="8249298" y="5311409"/>
              <a:ext cx="2492813" cy="1261884"/>
            </a:xfrm>
            <a:prstGeom prst="rect">
              <a:avLst/>
            </a:prstGeom>
          </p:spPr>
          <p:txBody>
            <a:bodyPr wrap="square" anchor="ctr">
              <a:spAutoFit/>
            </a:bodyPr>
            <a:lstStyle/>
            <a:p>
              <a:pPr>
                <a:lnSpc>
                  <a:spcPct val="95000"/>
                </a:lnSpc>
                <a:buSzPct val="90000"/>
              </a:pPr>
              <a:r>
                <a:rPr lang="en-US" sz="7998" dirty="0">
                  <a:solidFill>
                    <a:srgbClr val="00B0F0"/>
                  </a:solidFill>
                  <a:latin typeface="Segoe UI Light" panose="020B0502040204020203" pitchFamily="34" charset="0"/>
                  <a:cs typeface="Segoe UI Light" panose="020B0502040204020203" pitchFamily="34" charset="0"/>
                </a:rPr>
                <a:t>&gt;13</a:t>
              </a:r>
            </a:p>
          </p:txBody>
        </p:sp>
        <p:sp>
          <p:nvSpPr>
            <p:cNvPr id="25" name="Rectangle 24"/>
            <p:cNvSpPr/>
            <p:nvPr/>
          </p:nvSpPr>
          <p:spPr>
            <a:xfrm>
              <a:off x="9910351" y="5530441"/>
              <a:ext cx="2176485" cy="501676"/>
            </a:xfrm>
            <a:prstGeom prst="rect">
              <a:avLst/>
            </a:prstGeom>
          </p:spPr>
          <p:txBody>
            <a:bodyPr wrap="square" anchor="ctr">
              <a:spAutoFit/>
            </a:bodyPr>
            <a:lstStyle/>
            <a:p>
              <a:pPr>
                <a:lnSpc>
                  <a:spcPct val="95000"/>
                </a:lnSpc>
                <a:buSzPct val="90000"/>
              </a:pPr>
              <a:r>
                <a:rPr lang="en-US" sz="2799" dirty="0">
                  <a:solidFill>
                    <a:srgbClr val="00B0F0"/>
                  </a:solidFill>
                  <a:latin typeface="+mj-lt"/>
                  <a:cs typeface="Segoe UI Light" panose="020B0502040204020203" pitchFamily="34" charset="0"/>
                </a:rPr>
                <a:t>BILLION</a:t>
              </a:r>
              <a:endParaRPr lang="en-US" sz="3599" dirty="0">
                <a:solidFill>
                  <a:srgbClr val="00B0F0"/>
                </a:solidFill>
                <a:latin typeface="+mj-lt"/>
                <a:cs typeface="Segoe UI Light" panose="020B0502040204020203" pitchFamily="34" charset="0"/>
              </a:endParaRPr>
            </a:p>
          </p:txBody>
        </p:sp>
        <p:sp>
          <p:nvSpPr>
            <p:cNvPr id="26" name="TextBox 25"/>
            <p:cNvSpPr txBox="1"/>
            <p:nvPr/>
          </p:nvSpPr>
          <p:spPr>
            <a:xfrm>
              <a:off x="9910351" y="5932986"/>
              <a:ext cx="2280785" cy="369428"/>
            </a:xfrm>
            <a:prstGeom prst="rect">
              <a:avLst/>
            </a:prstGeom>
            <a:noFill/>
          </p:spPr>
          <p:txBody>
            <a:bodyPr wrap="square" rtlCol="0">
              <a:spAutoFit/>
            </a:bodyPr>
            <a:lstStyle/>
            <a:p>
              <a:r>
                <a:rPr lang="en-US" dirty="0">
                  <a:solidFill>
                    <a:srgbClr val="00B0F0"/>
                  </a:solidFill>
                  <a:latin typeface="+mj-lt"/>
                </a:rPr>
                <a:t>authentications/</a:t>
              </a:r>
              <a:r>
                <a:rPr lang="en-US" dirty="0" err="1">
                  <a:solidFill>
                    <a:srgbClr val="00B0F0"/>
                  </a:solidFill>
                  <a:latin typeface="+mj-lt"/>
                </a:rPr>
                <a:t>wk</a:t>
              </a:r>
              <a:endParaRPr lang="en-US" dirty="0">
                <a:solidFill>
                  <a:srgbClr val="00B0F0"/>
                </a:solidFill>
                <a:latin typeface="+mj-lt"/>
              </a:endParaRPr>
            </a:p>
          </p:txBody>
        </p:sp>
      </p:grpSp>
      <p:grpSp>
        <p:nvGrpSpPr>
          <p:cNvPr id="27" name="Group 26"/>
          <p:cNvGrpSpPr/>
          <p:nvPr/>
        </p:nvGrpSpPr>
        <p:grpSpPr>
          <a:xfrm>
            <a:off x="-27106" y="5138670"/>
            <a:ext cx="4069002" cy="1616467"/>
            <a:chOff x="4064288" y="5139115"/>
            <a:chExt cx="4070062" cy="1616888"/>
          </a:xfrm>
        </p:grpSpPr>
        <p:sp>
          <p:nvSpPr>
            <p:cNvPr id="28" name="Rectangle 27"/>
            <p:cNvSpPr/>
            <p:nvPr/>
          </p:nvSpPr>
          <p:spPr>
            <a:xfrm>
              <a:off x="4409735" y="5376805"/>
              <a:ext cx="2026882" cy="1379198"/>
            </a:xfrm>
            <a:prstGeom prst="rect">
              <a:avLst/>
            </a:prstGeom>
          </p:spPr>
          <p:txBody>
            <a:bodyPr wrap="square" anchor="b">
              <a:spAutoFit/>
            </a:bodyPr>
            <a:lstStyle/>
            <a:p>
              <a:pPr algn="ctr">
                <a:lnSpc>
                  <a:spcPct val="95000"/>
                </a:lnSpc>
                <a:buSzPct val="90000"/>
              </a:pPr>
              <a:r>
                <a:rPr lang="en-US" sz="8800" spc="-294">
                  <a:solidFill>
                    <a:srgbClr val="00B0F0"/>
                  </a:solidFill>
                  <a:latin typeface="Segoe UI Light" panose="020B0502040204020203" pitchFamily="34" charset="0"/>
                  <a:cs typeface="Segoe UI Light" panose="020B0502040204020203" pitchFamily="34" charset="0"/>
                </a:rPr>
                <a:t>&gt;1.5</a:t>
              </a:r>
              <a:endParaRPr lang="en-US" sz="8000" dirty="0">
                <a:solidFill>
                  <a:srgbClr val="00B0F0"/>
                </a:solidFill>
                <a:latin typeface="Segoe UI Light" panose="020B0502040204020203" pitchFamily="34" charset="0"/>
                <a:cs typeface="Segoe UI Light" panose="020B0502040204020203" pitchFamily="34" charset="0"/>
              </a:endParaRPr>
            </a:p>
          </p:txBody>
        </p:sp>
        <p:sp>
          <p:nvSpPr>
            <p:cNvPr id="29" name="Rectangle 28"/>
            <p:cNvSpPr/>
            <p:nvPr/>
          </p:nvSpPr>
          <p:spPr>
            <a:xfrm>
              <a:off x="6439978" y="5319228"/>
              <a:ext cx="1605153" cy="1378685"/>
            </a:xfrm>
            <a:prstGeom prst="rect">
              <a:avLst/>
            </a:prstGeom>
          </p:spPr>
          <p:txBody>
            <a:bodyPr wrap="none">
              <a:spAutoFit/>
            </a:bodyPr>
            <a:lstStyle/>
            <a:p>
              <a:pPr>
                <a:lnSpc>
                  <a:spcPct val="95000"/>
                </a:lnSpc>
                <a:buSzPct val="90000"/>
              </a:pPr>
              <a:r>
                <a:rPr lang="en-US" sz="2799" dirty="0">
                  <a:solidFill>
                    <a:srgbClr val="00B0F0"/>
                  </a:solidFill>
                  <a:latin typeface="Segoe UI Light" panose="020B0502040204020203" pitchFamily="34" charset="0"/>
                  <a:cs typeface="Segoe UI Light" panose="020B0502040204020203" pitchFamily="34" charset="0"/>
                </a:rPr>
                <a:t>TRILLION</a:t>
              </a:r>
              <a:br>
                <a:rPr lang="en-US" sz="2799" dirty="0">
                  <a:solidFill>
                    <a:srgbClr val="00B0F0"/>
                  </a:solidFill>
                  <a:latin typeface="Segoe UI Light" panose="020B0502040204020203" pitchFamily="34" charset="0"/>
                  <a:cs typeface="Segoe UI Light" panose="020B0502040204020203" pitchFamily="34" charset="0"/>
                </a:rPr>
              </a:br>
              <a:r>
                <a:rPr lang="en-US" sz="1999" dirty="0">
                  <a:solidFill>
                    <a:srgbClr val="00B0F0"/>
                  </a:solidFill>
                  <a:latin typeface="Segoe UI Light" panose="020B0502040204020203" pitchFamily="34" charset="0"/>
                  <a:cs typeface="Segoe UI Light" panose="020B0502040204020203" pitchFamily="34" charset="0"/>
                </a:rPr>
                <a:t>messages/</a:t>
              </a:r>
              <a:r>
                <a:rPr lang="en-US" sz="1999" dirty="0" err="1">
                  <a:solidFill>
                    <a:srgbClr val="00B0F0"/>
                  </a:solidFill>
                  <a:latin typeface="Segoe UI Light" panose="020B0502040204020203" pitchFamily="34" charset="0"/>
                  <a:cs typeface="Segoe UI Light" panose="020B0502040204020203" pitchFamily="34" charset="0"/>
                </a:rPr>
                <a:t>mo</a:t>
              </a:r>
              <a:br>
                <a:rPr lang="en-US" sz="1999" dirty="0">
                  <a:solidFill>
                    <a:srgbClr val="00B0F0"/>
                  </a:solidFill>
                  <a:latin typeface="Segoe UI Light" panose="020B0502040204020203" pitchFamily="34" charset="0"/>
                  <a:cs typeface="Segoe UI Light" panose="020B0502040204020203" pitchFamily="34" charset="0"/>
                </a:rPr>
              </a:br>
              <a:r>
                <a:rPr lang="en-US" sz="1999" dirty="0">
                  <a:solidFill>
                    <a:srgbClr val="00B0F0"/>
                  </a:solidFill>
                  <a:latin typeface="Segoe UI Light" panose="020B0502040204020203" pitchFamily="34" charset="0"/>
                  <a:cs typeface="Segoe UI Light" panose="020B0502040204020203" pitchFamily="34" charset="0"/>
                </a:rPr>
                <a:t>processed by</a:t>
              </a:r>
            </a:p>
            <a:p>
              <a:pPr>
                <a:lnSpc>
                  <a:spcPct val="95000"/>
                </a:lnSpc>
                <a:buSzPct val="90000"/>
              </a:pPr>
              <a:r>
                <a:rPr lang="en-US" sz="1999" dirty="0">
                  <a:solidFill>
                    <a:srgbClr val="00B0F0"/>
                  </a:solidFill>
                  <a:latin typeface="Segoe UI Light" panose="020B0502040204020203" pitchFamily="34" charset="0"/>
                  <a:cs typeface="Segoe UI Light" panose="020B0502040204020203" pitchFamily="34" charset="0"/>
                </a:rPr>
                <a:t>Azure </a:t>
              </a:r>
              <a:r>
                <a:rPr lang="en-US" sz="1999" dirty="0" err="1">
                  <a:solidFill>
                    <a:srgbClr val="00B0F0"/>
                  </a:solidFill>
                  <a:latin typeface="Segoe UI Light" panose="020B0502040204020203" pitchFamily="34" charset="0"/>
                  <a:cs typeface="Segoe UI Light" panose="020B0502040204020203" pitchFamily="34" charset="0"/>
                </a:rPr>
                <a:t>IoT</a:t>
              </a:r>
              <a:endParaRPr lang="en-US" sz="7198" dirty="0">
                <a:solidFill>
                  <a:srgbClr val="00B0F0"/>
                </a:solidFill>
                <a:latin typeface="Segoe UI Light" panose="020B0502040204020203" pitchFamily="34" charset="0"/>
                <a:cs typeface="Segoe UI Light" panose="020B0502040204020203" pitchFamily="34" charset="0"/>
              </a:endParaRPr>
            </a:p>
          </p:txBody>
        </p:sp>
        <p:cxnSp>
          <p:nvCxnSpPr>
            <p:cNvPr id="30" name="Straight Connector 29"/>
            <p:cNvCxnSpPr/>
            <p:nvPr/>
          </p:nvCxnSpPr>
          <p:spPr>
            <a:xfrm>
              <a:off x="4064288" y="5139115"/>
              <a:ext cx="4070062" cy="0"/>
            </a:xfrm>
            <a:prstGeom prst="line">
              <a:avLst/>
            </a:prstGeom>
            <a:ln w="9525">
              <a:solidFill>
                <a:srgbClr val="00B0F0"/>
              </a:solidFill>
              <a:prstDash val="sysDash"/>
            </a:ln>
          </p:spPr>
          <p:style>
            <a:lnRef idx="1">
              <a:schemeClr val="accent1"/>
            </a:lnRef>
            <a:fillRef idx="0">
              <a:schemeClr val="accent1"/>
            </a:fillRef>
            <a:effectRef idx="0">
              <a:schemeClr val="accent1"/>
            </a:effectRef>
            <a:fontRef idx="minor">
              <a:schemeClr val="tx1"/>
            </a:fontRef>
          </p:style>
        </p:cxnSp>
      </p:grpSp>
      <p:grpSp>
        <p:nvGrpSpPr>
          <p:cNvPr id="31" name="Group 30"/>
          <p:cNvGrpSpPr/>
          <p:nvPr/>
        </p:nvGrpSpPr>
        <p:grpSpPr>
          <a:xfrm>
            <a:off x="8233731" y="3574548"/>
            <a:ext cx="3889403" cy="2927731"/>
            <a:chOff x="8235876" y="3574586"/>
            <a:chExt cx="3890416" cy="2928494"/>
          </a:xfrm>
        </p:grpSpPr>
        <p:grpSp>
          <p:nvGrpSpPr>
            <p:cNvPr id="32" name="Group 31"/>
            <p:cNvGrpSpPr/>
            <p:nvPr/>
          </p:nvGrpSpPr>
          <p:grpSpPr>
            <a:xfrm>
              <a:off x="8235876" y="3574586"/>
              <a:ext cx="3260699" cy="2928494"/>
              <a:chOff x="4443252" y="4012914"/>
              <a:chExt cx="3260699" cy="2928494"/>
            </a:xfrm>
          </p:grpSpPr>
          <p:sp>
            <p:nvSpPr>
              <p:cNvPr id="34" name="Rectangle 33"/>
              <p:cNvSpPr/>
              <p:nvPr/>
            </p:nvSpPr>
            <p:spPr>
              <a:xfrm>
                <a:off x="4443252" y="4012914"/>
                <a:ext cx="2238203" cy="2928494"/>
              </a:xfrm>
              <a:prstGeom prst="rect">
                <a:avLst/>
              </a:prstGeom>
            </p:spPr>
            <p:txBody>
              <a:bodyPr wrap="square" anchor="b">
                <a:spAutoFit/>
              </a:bodyPr>
              <a:lstStyle/>
              <a:p>
                <a:pPr>
                  <a:lnSpc>
                    <a:spcPct val="95000"/>
                  </a:lnSpc>
                  <a:buSzPct val="90000"/>
                </a:pPr>
                <a:r>
                  <a:rPr lang="en-US" sz="16195" spc="-3499" dirty="0">
                    <a:solidFill>
                      <a:srgbClr val="00B0F0"/>
                    </a:solidFill>
                    <a:latin typeface="Segoe UI Light" panose="020B0502040204020203" pitchFamily="34" charset="0"/>
                    <a:cs typeface="Segoe UI Light" panose="020B0502040204020203" pitchFamily="34" charset="0"/>
                  </a:rPr>
                  <a:t>&gt;</a:t>
                </a:r>
                <a:r>
                  <a:rPr lang="en-US" sz="19394" spc="-3499" dirty="0">
                    <a:solidFill>
                      <a:srgbClr val="00B0F0"/>
                    </a:solidFill>
                    <a:latin typeface="Segoe UI Light" panose="020B0502040204020203" pitchFamily="34" charset="0"/>
                    <a:cs typeface="Segoe UI Light" panose="020B0502040204020203" pitchFamily="34" charset="0"/>
                  </a:rPr>
                  <a:t>1</a:t>
                </a:r>
                <a:endParaRPr lang="en-US" sz="28691" spc="-3499" dirty="0">
                  <a:solidFill>
                    <a:srgbClr val="00B0F0"/>
                  </a:solidFill>
                  <a:latin typeface="Segoe UI Light" panose="020B0502040204020203" pitchFamily="34" charset="0"/>
                  <a:cs typeface="Segoe UI Light" panose="020B0502040204020203" pitchFamily="34" charset="0"/>
                </a:endParaRPr>
              </a:p>
            </p:txBody>
          </p:sp>
          <p:sp>
            <p:nvSpPr>
              <p:cNvPr id="35" name="Rectangle 34"/>
              <p:cNvSpPr/>
              <p:nvPr/>
            </p:nvSpPr>
            <p:spPr>
              <a:xfrm>
                <a:off x="6262156" y="4765275"/>
                <a:ext cx="1441795" cy="1554228"/>
              </a:xfrm>
              <a:prstGeom prst="rect">
                <a:avLst/>
              </a:prstGeom>
            </p:spPr>
            <p:txBody>
              <a:bodyPr wrap="none">
                <a:spAutoFit/>
              </a:bodyPr>
              <a:lstStyle/>
              <a:p>
                <a:pPr>
                  <a:lnSpc>
                    <a:spcPct val="95000"/>
                  </a:lnSpc>
                  <a:buSzPct val="90000"/>
                </a:pPr>
                <a:r>
                  <a:rPr lang="en-US" sz="2799" dirty="0">
                    <a:solidFill>
                      <a:srgbClr val="00B0F0"/>
                    </a:solidFill>
                    <a:latin typeface="Segoe UI Light" panose="020B0502040204020203" pitchFamily="34" charset="0"/>
                    <a:cs typeface="Segoe UI Light" panose="020B0502040204020203" pitchFamily="34" charset="0"/>
                  </a:rPr>
                  <a:t>MILLION</a:t>
                </a:r>
              </a:p>
              <a:p>
                <a:pPr>
                  <a:lnSpc>
                    <a:spcPct val="95000"/>
                  </a:lnSpc>
                  <a:buSzPct val="90000"/>
                </a:pPr>
                <a:endParaRPr lang="en-US" sz="7198" dirty="0">
                  <a:solidFill>
                    <a:srgbClr val="00B0F0"/>
                  </a:solidFill>
                  <a:latin typeface="Segoe UI Light" panose="020B0502040204020203" pitchFamily="34" charset="0"/>
                  <a:cs typeface="Segoe UI Light" panose="020B0502040204020203" pitchFamily="34" charset="0"/>
                </a:endParaRPr>
              </a:p>
            </p:txBody>
          </p:sp>
        </p:grpSp>
        <p:sp>
          <p:nvSpPr>
            <p:cNvPr id="33" name="TextBox 32"/>
            <p:cNvSpPr txBox="1"/>
            <p:nvPr/>
          </p:nvSpPr>
          <p:spPr>
            <a:xfrm>
              <a:off x="10066332" y="4786389"/>
              <a:ext cx="2059960" cy="1569148"/>
            </a:xfrm>
            <a:prstGeom prst="rect">
              <a:avLst/>
            </a:prstGeom>
            <a:noFill/>
          </p:spPr>
          <p:txBody>
            <a:bodyPr wrap="square" rtlCol="0">
              <a:spAutoFit/>
            </a:bodyPr>
            <a:lstStyle/>
            <a:p>
              <a:r>
                <a:rPr lang="en-US" sz="2399" dirty="0">
                  <a:solidFill>
                    <a:srgbClr val="00B0F0"/>
                  </a:solidFill>
                  <a:latin typeface="+mj-lt"/>
                </a:rPr>
                <a:t>Developers registered with Visual Studio Online</a:t>
              </a:r>
            </a:p>
          </p:txBody>
        </p:sp>
      </p:grpSp>
    </p:spTree>
    <p:extLst>
      <p:ext uri="{BB962C8B-B14F-4D97-AF65-F5344CB8AC3E}">
        <p14:creationId xmlns:p14="http://schemas.microsoft.com/office/powerpoint/2010/main" val="48209200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EDEDE"/>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474962"/>
            <a:ext cx="11430000" cy="6128077"/>
          </a:xfrm>
          <a:prstGeom prst="rect">
            <a:avLst/>
          </a:prstGeom>
        </p:spPr>
      </p:pic>
      <p:sp>
        <p:nvSpPr>
          <p:cNvPr id="6" name="Title 1"/>
          <p:cNvSpPr>
            <a:spLocks noGrp="1"/>
          </p:cNvSpPr>
          <p:nvPr>
            <p:ph type="title"/>
          </p:nvPr>
        </p:nvSpPr>
        <p:spPr>
          <a:xfrm>
            <a:off x="519249" y="228603"/>
            <a:ext cx="11151917" cy="747897"/>
          </a:xfrm>
        </p:spPr>
        <p:txBody>
          <a:bodyPr/>
          <a:lstStyle/>
          <a:p>
            <a:pPr algn="ctr"/>
            <a:r>
              <a:rPr lang="en-US" dirty="0">
                <a:solidFill>
                  <a:schemeClr val="tx1">
                    <a:alpha val="99000"/>
                  </a:schemeClr>
                </a:solidFill>
              </a:rPr>
              <a:t>Azure Regions</a:t>
            </a:r>
          </a:p>
        </p:txBody>
      </p:sp>
      <p:sp>
        <p:nvSpPr>
          <p:cNvPr id="3" name="TextBox 2"/>
          <p:cNvSpPr txBox="1"/>
          <p:nvPr/>
        </p:nvSpPr>
        <p:spPr>
          <a:xfrm>
            <a:off x="0" y="6492240"/>
            <a:ext cx="12192000" cy="221599"/>
          </a:xfrm>
          <a:prstGeom prst="rect">
            <a:avLst/>
          </a:prstGeom>
          <a:noFill/>
        </p:spPr>
        <p:txBody>
          <a:bodyPr wrap="square" lIns="0" tIns="0" rIns="0" bIns="0" rtlCol="0">
            <a:spAutoFit/>
          </a:bodyPr>
          <a:lstStyle/>
          <a:p>
            <a:pPr algn="ctr">
              <a:lnSpc>
                <a:spcPct val="90000"/>
              </a:lnSpc>
              <a:spcBef>
                <a:spcPct val="20000"/>
              </a:spcBef>
              <a:buSzPct val="80000"/>
            </a:pPr>
            <a:r>
              <a:rPr lang="en-US" sz="1600" dirty="0">
                <a:gradFill>
                  <a:gsLst>
                    <a:gs pos="0">
                      <a:srgbClr val="292929">
                        <a:lumMod val="90000"/>
                        <a:lumOff val="10000"/>
                      </a:srgbClr>
                    </a:gs>
                    <a:gs pos="86000">
                      <a:srgbClr val="292929">
                        <a:lumMod val="90000"/>
                        <a:lumOff val="10000"/>
                      </a:srgbClr>
                    </a:gs>
                  </a:gsLst>
                  <a:lin ang="5400000" scaled="0"/>
                </a:gradFill>
              </a:rPr>
              <a:t>https://azure.microsoft.com/en-us/regions/</a:t>
            </a:r>
          </a:p>
        </p:txBody>
      </p:sp>
    </p:spTree>
    <p:extLst>
      <p:ext uri="{BB962C8B-B14F-4D97-AF65-F5344CB8AC3E}">
        <p14:creationId xmlns:p14="http://schemas.microsoft.com/office/powerpoint/2010/main" val="96573008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529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bg1"/>
                </a:solidFill>
              </a:rPr>
              <a:t>Azure Services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03868"/>
            <a:ext cx="12192000" cy="5554132"/>
          </a:xfrm>
          <a:prstGeom prst="rect">
            <a:avLst/>
          </a:prstGeom>
        </p:spPr>
      </p:pic>
    </p:spTree>
    <p:extLst>
      <p:ext uri="{BB962C8B-B14F-4D97-AF65-F5344CB8AC3E}">
        <p14:creationId xmlns:p14="http://schemas.microsoft.com/office/powerpoint/2010/main" val="121032686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auto">
          <a:xfrm>
            <a:off x="0" y="0"/>
            <a:ext cx="12192000" cy="6913179"/>
          </a:xfrm>
          <a:prstGeom prst="rect">
            <a:avLst/>
          </a:prstGeom>
          <a:solidFill>
            <a:srgbClr val="00546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GB" sz="2200" dirty="0">
              <a:gradFill>
                <a:gsLst>
                  <a:gs pos="0">
                    <a:srgbClr val="FFFFFF"/>
                  </a:gs>
                  <a:gs pos="100000">
                    <a:srgbClr val="FFFFFF"/>
                  </a:gs>
                </a:gsLst>
                <a:lin ang="5400000" scaled="0"/>
              </a:gra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7759" y="1002056"/>
            <a:ext cx="8636483" cy="4853889"/>
          </a:xfrm>
          <a:prstGeom prst="rect">
            <a:avLst/>
          </a:prstGeom>
        </p:spPr>
      </p:pic>
    </p:spTree>
    <p:extLst>
      <p:ext uri="{BB962C8B-B14F-4D97-AF65-F5344CB8AC3E}">
        <p14:creationId xmlns:p14="http://schemas.microsoft.com/office/powerpoint/2010/main" val="158221885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Crunch Numbers with NVIDIA GPUs</a:t>
            </a:r>
          </a:p>
        </p:txBody>
      </p:sp>
      <p:sp>
        <p:nvSpPr>
          <p:cNvPr id="4" name="TextBox 3"/>
          <p:cNvSpPr txBox="1"/>
          <p:nvPr/>
        </p:nvSpPr>
        <p:spPr>
          <a:xfrm>
            <a:off x="1626077" y="1197293"/>
            <a:ext cx="8938260" cy="800219"/>
          </a:xfrm>
          <a:prstGeom prst="rect">
            <a:avLst/>
          </a:prstGeom>
          <a:noFill/>
        </p:spPr>
        <p:txBody>
          <a:bodyPr wrap="square" rtlCol="0">
            <a:spAutoFit/>
          </a:bodyPr>
          <a:lstStyle/>
          <a:p>
            <a:pPr algn="ctr"/>
            <a:r>
              <a:rPr lang="en-US" dirty="0"/>
              <a:t>Use </a:t>
            </a:r>
            <a:r>
              <a:rPr lang="en-US" sz="2800" b="1" dirty="0">
                <a:solidFill>
                  <a:srgbClr val="5095D1"/>
                </a:solidFill>
              </a:rPr>
              <a:t>Azure N-Series VMs </a:t>
            </a:r>
            <a:r>
              <a:rPr lang="en-US" dirty="0"/>
              <a:t>equipped with NVIDIA GPUs for numerically intensive tasks and RDMA over InfiniBand to scale out across multiple VMs</a:t>
            </a:r>
          </a:p>
        </p:txBody>
      </p:sp>
      <p:pic>
        <p:nvPicPr>
          <p:cNvPr id="3" name="Picture 2"/>
          <p:cNvPicPr>
            <a:picLocks noChangeAspect="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tretch>
            <a:fillRect/>
          </a:stretch>
        </p:blipFill>
        <p:spPr>
          <a:xfrm>
            <a:off x="0" y="2370221"/>
            <a:ext cx="12222956" cy="5345982"/>
          </a:xfrm>
          <a:prstGeom prst="rect">
            <a:avLst/>
          </a:prstGeom>
        </p:spPr>
      </p:pic>
      <p:sp>
        <p:nvSpPr>
          <p:cNvPr id="5" name="TextBox 4"/>
          <p:cNvSpPr txBox="1"/>
          <p:nvPr/>
        </p:nvSpPr>
        <p:spPr>
          <a:xfrm>
            <a:off x="1055953" y="2893862"/>
            <a:ext cx="4678397" cy="3804118"/>
          </a:xfrm>
          <a:prstGeom prst="rect">
            <a:avLst/>
          </a:prstGeom>
          <a:noFill/>
        </p:spPr>
        <p:txBody>
          <a:bodyPr wrap="none" lIns="0" tIns="0" rIns="0" bIns="0" rtlCol="0">
            <a:spAutoFit/>
          </a:bodyPr>
          <a:lstStyle/>
          <a:p>
            <a:pPr algn="ctr">
              <a:lnSpc>
                <a:spcPct val="90000"/>
              </a:lnSpc>
              <a:spcBef>
                <a:spcPct val="20000"/>
              </a:spcBef>
              <a:buSzPct val="80000"/>
            </a:pPr>
            <a:r>
              <a:rPr lang="en-US" sz="4000" b="1" dirty="0">
                <a:solidFill>
                  <a:schemeClr val="bg1"/>
                </a:solidFill>
                <a:latin typeface="Segoe UI Light" panose="020B0502040204020203" pitchFamily="34" charset="0"/>
                <a:cs typeface="Segoe UI Light" panose="020B0502040204020203" pitchFamily="34" charset="0"/>
              </a:rPr>
              <a:t>NC Virtual Machines</a:t>
            </a:r>
          </a:p>
          <a:p>
            <a:pPr algn="ctr">
              <a:lnSpc>
                <a:spcPct val="90000"/>
              </a:lnSpc>
              <a:spcBef>
                <a:spcPct val="20000"/>
              </a:spcBef>
              <a:buSzPct val="80000"/>
            </a:pPr>
            <a:r>
              <a:rPr lang="en-US" sz="3200" dirty="0">
                <a:solidFill>
                  <a:schemeClr val="bg1"/>
                </a:solidFill>
                <a:latin typeface="Segoe UI Light" panose="020B0502040204020203" pitchFamily="34" charset="0"/>
                <a:cs typeface="Segoe UI Light" panose="020B0502040204020203" pitchFamily="34" charset="0"/>
              </a:rPr>
              <a:t>(GPU Compute)</a:t>
            </a:r>
          </a:p>
          <a:p>
            <a:pPr>
              <a:lnSpc>
                <a:spcPct val="90000"/>
              </a:lnSpc>
              <a:spcBef>
                <a:spcPct val="20000"/>
              </a:spcBef>
              <a:buSzPct val="80000"/>
            </a:pPr>
            <a:endParaRPr lang="en-US" sz="3200" dirty="0">
              <a:solidFill>
                <a:schemeClr val="bg1"/>
              </a:solidFill>
              <a:latin typeface="Segoe UI Light" panose="020B0502040204020203" pitchFamily="34" charset="0"/>
              <a:cs typeface="Segoe UI Light" panose="020B0502040204020203" pitchFamily="34" charset="0"/>
            </a:endParaRPr>
          </a:p>
          <a:p>
            <a:pPr marL="457200" indent="-457200">
              <a:lnSpc>
                <a:spcPct val="90000"/>
              </a:lnSpc>
              <a:spcBef>
                <a:spcPct val="20000"/>
              </a:spcBef>
              <a:buSzPct val="80000"/>
              <a:buFont typeface="Wingdings" panose="05000000000000000000" pitchFamily="2" charset="2"/>
              <a:buChar char="ü"/>
            </a:pPr>
            <a:r>
              <a:rPr lang="en-US" sz="3200" dirty="0">
                <a:solidFill>
                  <a:schemeClr val="bg1"/>
                </a:solidFill>
                <a:latin typeface="Segoe UI Light" panose="020B0502040204020203" pitchFamily="34" charset="0"/>
                <a:cs typeface="Segoe UI Light" panose="020B0502040204020203" pitchFamily="34" charset="0"/>
              </a:rPr>
              <a:t>NVIDIA Tesla K80 GPUs</a:t>
            </a:r>
          </a:p>
          <a:p>
            <a:pPr marL="457200" indent="-457200">
              <a:lnSpc>
                <a:spcPct val="90000"/>
              </a:lnSpc>
              <a:spcBef>
                <a:spcPct val="20000"/>
              </a:spcBef>
              <a:buSzPct val="80000"/>
              <a:buFont typeface="Wingdings" panose="05000000000000000000" pitchFamily="2" charset="2"/>
              <a:buChar char="ü"/>
            </a:pPr>
            <a:r>
              <a:rPr lang="en-US" sz="3200" dirty="0">
                <a:solidFill>
                  <a:schemeClr val="bg1"/>
                </a:solidFill>
                <a:latin typeface="Segoe UI Light" panose="020B0502040204020203" pitchFamily="34" charset="0"/>
                <a:cs typeface="Segoe UI Light" panose="020B0502040204020203" pitchFamily="34" charset="0"/>
              </a:rPr>
              <a:t>Photorealistic rendering</a:t>
            </a:r>
          </a:p>
          <a:p>
            <a:pPr marL="457200" indent="-457200">
              <a:lnSpc>
                <a:spcPct val="90000"/>
              </a:lnSpc>
              <a:spcBef>
                <a:spcPct val="20000"/>
              </a:spcBef>
              <a:buSzPct val="80000"/>
              <a:buFont typeface="Wingdings" panose="05000000000000000000" pitchFamily="2" charset="2"/>
              <a:buChar char="ü"/>
            </a:pPr>
            <a:r>
              <a:rPr lang="en-US" sz="3200" dirty="0">
                <a:solidFill>
                  <a:schemeClr val="bg1"/>
                </a:solidFill>
                <a:latin typeface="Segoe UI Light" panose="020B0502040204020203" pitchFamily="34" charset="0"/>
                <a:cs typeface="Segoe UI Light" panose="020B0502040204020203" pitchFamily="34" charset="0"/>
              </a:rPr>
              <a:t>Real-time analytics</a:t>
            </a:r>
          </a:p>
          <a:p>
            <a:pPr marL="457200" indent="-457200">
              <a:lnSpc>
                <a:spcPct val="90000"/>
              </a:lnSpc>
              <a:spcBef>
                <a:spcPct val="20000"/>
              </a:spcBef>
              <a:buSzPct val="80000"/>
              <a:buFont typeface="Wingdings" panose="05000000000000000000" pitchFamily="2" charset="2"/>
              <a:buChar char="ü"/>
            </a:pPr>
            <a:r>
              <a:rPr lang="en-US" sz="3200" dirty="0">
                <a:solidFill>
                  <a:schemeClr val="bg1"/>
                </a:solidFill>
                <a:latin typeface="Segoe UI Light" panose="020B0502040204020203" pitchFamily="34" charset="0"/>
                <a:cs typeface="Segoe UI Light" panose="020B0502040204020203" pitchFamily="34" charset="0"/>
              </a:rPr>
              <a:t>DNA sequencing</a:t>
            </a:r>
          </a:p>
        </p:txBody>
      </p:sp>
      <p:sp>
        <p:nvSpPr>
          <p:cNvPr id="6" name="TextBox 5"/>
          <p:cNvSpPr txBox="1"/>
          <p:nvPr/>
        </p:nvSpPr>
        <p:spPr>
          <a:xfrm>
            <a:off x="6615905" y="2893862"/>
            <a:ext cx="4962685" cy="3705630"/>
          </a:xfrm>
          <a:prstGeom prst="rect">
            <a:avLst/>
          </a:prstGeom>
          <a:noFill/>
        </p:spPr>
        <p:txBody>
          <a:bodyPr wrap="square" lIns="0" tIns="0" rIns="0" bIns="0" rtlCol="0">
            <a:spAutoFit/>
          </a:bodyPr>
          <a:lstStyle/>
          <a:p>
            <a:pPr algn="ctr">
              <a:lnSpc>
                <a:spcPct val="90000"/>
              </a:lnSpc>
              <a:spcBef>
                <a:spcPct val="20000"/>
              </a:spcBef>
              <a:buSzPct val="80000"/>
            </a:pPr>
            <a:r>
              <a:rPr lang="en-US" sz="4000" b="1" dirty="0">
                <a:solidFill>
                  <a:schemeClr val="bg1"/>
                </a:solidFill>
                <a:latin typeface="Segoe UI Light" panose="020B0502040204020203" pitchFamily="34" charset="0"/>
                <a:cs typeface="Segoe UI Light" panose="020B0502040204020203" pitchFamily="34" charset="0"/>
              </a:rPr>
              <a:t>NV Virtual Machines</a:t>
            </a:r>
          </a:p>
          <a:p>
            <a:pPr algn="ctr">
              <a:lnSpc>
                <a:spcPct val="90000"/>
              </a:lnSpc>
              <a:spcBef>
                <a:spcPct val="20000"/>
              </a:spcBef>
              <a:buSzPct val="80000"/>
            </a:pPr>
            <a:r>
              <a:rPr lang="en-US" sz="3200" dirty="0">
                <a:solidFill>
                  <a:schemeClr val="bg1"/>
                </a:solidFill>
                <a:latin typeface="Segoe UI Light" panose="020B0502040204020203" pitchFamily="34" charset="0"/>
                <a:cs typeface="Segoe UI Light" panose="020B0502040204020203" pitchFamily="34" charset="0"/>
              </a:rPr>
              <a:t>(GPU Visualization)</a:t>
            </a:r>
          </a:p>
          <a:p>
            <a:pPr>
              <a:lnSpc>
                <a:spcPct val="90000"/>
              </a:lnSpc>
              <a:spcBef>
                <a:spcPct val="20000"/>
              </a:spcBef>
              <a:buSzPct val="80000"/>
            </a:pPr>
            <a:endParaRPr lang="en-US" sz="3200" dirty="0">
              <a:solidFill>
                <a:schemeClr val="bg1"/>
              </a:solidFill>
              <a:latin typeface="Segoe UI Light" panose="020B0502040204020203" pitchFamily="34" charset="0"/>
              <a:cs typeface="Segoe UI Light" panose="020B0502040204020203" pitchFamily="34" charset="0"/>
            </a:endParaRPr>
          </a:p>
          <a:p>
            <a:pPr marL="457200" indent="-457200">
              <a:lnSpc>
                <a:spcPct val="90000"/>
              </a:lnSpc>
              <a:spcBef>
                <a:spcPct val="20000"/>
              </a:spcBef>
              <a:buSzPct val="80000"/>
              <a:buFont typeface="Wingdings" panose="05000000000000000000" pitchFamily="2" charset="2"/>
              <a:buChar char="ü"/>
            </a:pPr>
            <a:r>
              <a:rPr lang="en-US" sz="3200" dirty="0">
                <a:solidFill>
                  <a:schemeClr val="bg1"/>
                </a:solidFill>
                <a:latin typeface="Segoe UI Light" panose="020B0502040204020203" pitchFamily="34" charset="0"/>
                <a:cs typeface="Segoe UI Light" panose="020B0502040204020203" pitchFamily="34" charset="0"/>
              </a:rPr>
              <a:t>NVIDIA Tesla K60 GPUs</a:t>
            </a:r>
          </a:p>
          <a:p>
            <a:pPr marL="457200" indent="-457200">
              <a:lnSpc>
                <a:spcPct val="90000"/>
              </a:lnSpc>
              <a:spcBef>
                <a:spcPct val="20000"/>
              </a:spcBef>
              <a:buSzPct val="80000"/>
              <a:buFont typeface="Wingdings" panose="05000000000000000000" pitchFamily="2" charset="2"/>
              <a:buChar char="ü"/>
            </a:pPr>
            <a:r>
              <a:rPr lang="en-US" sz="3200" dirty="0">
                <a:solidFill>
                  <a:schemeClr val="bg1"/>
                </a:solidFill>
                <a:latin typeface="Segoe UI Light" panose="020B0502040204020203" pitchFamily="34" charset="0"/>
                <a:cs typeface="Segoe UI Light" panose="020B0502040204020203" pitchFamily="34" charset="0"/>
              </a:rPr>
              <a:t>Hardware-accelerated graphics</a:t>
            </a:r>
          </a:p>
          <a:p>
            <a:pPr marL="457200" indent="-457200">
              <a:lnSpc>
                <a:spcPct val="90000"/>
              </a:lnSpc>
              <a:spcBef>
                <a:spcPct val="20000"/>
              </a:spcBef>
              <a:buSzPct val="80000"/>
              <a:buFont typeface="Wingdings" panose="05000000000000000000" pitchFamily="2" charset="2"/>
              <a:buChar char="ü"/>
            </a:pPr>
            <a:r>
              <a:rPr lang="en-US" sz="3200" dirty="0">
                <a:solidFill>
                  <a:schemeClr val="bg1"/>
                </a:solidFill>
                <a:latin typeface="Segoe UI Light" panose="020B0502040204020203" pitchFamily="34" charset="0"/>
                <a:cs typeface="Segoe UI Light" panose="020B0502040204020203" pitchFamily="34" charset="0"/>
              </a:rPr>
              <a:t>DirectX and OpenGL</a:t>
            </a:r>
          </a:p>
        </p:txBody>
      </p:sp>
      <p:cxnSp>
        <p:nvCxnSpPr>
          <p:cNvPr id="8" name="Straight Connector 7"/>
          <p:cNvCxnSpPr/>
          <p:nvPr/>
        </p:nvCxnSpPr>
        <p:spPr>
          <a:xfrm flipV="1">
            <a:off x="1008856" y="4178567"/>
            <a:ext cx="4772589" cy="1143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6615905" y="4178567"/>
            <a:ext cx="4772589" cy="1143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125923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Tame Big Data with Hadoop and Spark</a:t>
            </a:r>
          </a:p>
        </p:txBody>
      </p:sp>
      <p:sp>
        <p:nvSpPr>
          <p:cNvPr id="5" name="TextBox 4"/>
          <p:cNvSpPr txBox="1"/>
          <p:nvPr/>
        </p:nvSpPr>
        <p:spPr>
          <a:xfrm>
            <a:off x="2628107" y="1197293"/>
            <a:ext cx="6934200" cy="800219"/>
          </a:xfrm>
          <a:prstGeom prst="rect">
            <a:avLst/>
          </a:prstGeom>
          <a:noFill/>
        </p:spPr>
        <p:txBody>
          <a:bodyPr wrap="square" rtlCol="0">
            <a:spAutoFit/>
          </a:bodyPr>
          <a:lstStyle/>
          <a:p>
            <a:pPr algn="ctr"/>
            <a:r>
              <a:rPr lang="en-US" dirty="0"/>
              <a:t>Spin up an </a:t>
            </a:r>
            <a:r>
              <a:rPr lang="en-US" sz="2800" b="1" dirty="0">
                <a:solidFill>
                  <a:srgbClr val="5095D1"/>
                </a:solidFill>
              </a:rPr>
              <a:t>Azure HDInsight </a:t>
            </a:r>
            <a:r>
              <a:rPr lang="en-US" dirty="0"/>
              <a:t>cluster with Apache Hadoop or Apache Spark and process large data sets in parallel</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83615" y="2157054"/>
            <a:ext cx="7224770" cy="4013761"/>
          </a:xfrm>
          <a:prstGeom prst="rect">
            <a:avLst/>
          </a:prstGeom>
        </p:spPr>
      </p:pic>
    </p:spTree>
    <p:extLst>
      <p:ext uri="{BB962C8B-B14F-4D97-AF65-F5344CB8AC3E}">
        <p14:creationId xmlns:p14="http://schemas.microsoft.com/office/powerpoint/2010/main" val="74210442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Perform Real-Time Fraud Detection</a:t>
            </a:r>
          </a:p>
        </p:txBody>
      </p:sp>
      <p:sp>
        <p:nvSpPr>
          <p:cNvPr id="5" name="TextBox 4"/>
          <p:cNvSpPr txBox="1"/>
          <p:nvPr/>
        </p:nvSpPr>
        <p:spPr>
          <a:xfrm>
            <a:off x="2003267" y="1197293"/>
            <a:ext cx="8183880" cy="800219"/>
          </a:xfrm>
          <a:prstGeom prst="rect">
            <a:avLst/>
          </a:prstGeom>
          <a:noFill/>
        </p:spPr>
        <p:txBody>
          <a:bodyPr wrap="square" rtlCol="0">
            <a:spAutoFit/>
          </a:bodyPr>
          <a:lstStyle/>
          <a:p>
            <a:pPr algn="ctr"/>
            <a:r>
              <a:rPr lang="en-US" dirty="0"/>
              <a:t>Train a model with </a:t>
            </a:r>
            <a:r>
              <a:rPr lang="en-US" sz="2800" b="1" dirty="0">
                <a:solidFill>
                  <a:srgbClr val="5095D1"/>
                </a:solidFill>
              </a:rPr>
              <a:t>Azure Machine Learning </a:t>
            </a:r>
            <a:r>
              <a:rPr lang="en-US" dirty="0"/>
              <a:t>and use that model to classify credit-card transactions as fraudulent or not fraudulent</a:t>
            </a:r>
          </a:p>
        </p:txBody>
      </p:sp>
      <p:pic>
        <p:nvPicPr>
          <p:cNvPr id="6" name="Picture 5"/>
          <p:cNvPicPr>
            <a:picLocks noChangeAspect="1"/>
          </p:cNvPicPr>
          <p:nvPr/>
        </p:nvPicPr>
        <p:blipFill>
          <a:blip r:embed="rId3"/>
          <a:stretch>
            <a:fillRect/>
          </a:stretch>
        </p:blipFill>
        <p:spPr>
          <a:xfrm>
            <a:off x="4064000" y="2431416"/>
            <a:ext cx="4064000" cy="3048000"/>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71118" y="2494834"/>
            <a:ext cx="3338473" cy="2921164"/>
          </a:xfrm>
          <a:prstGeom prst="rect">
            <a:avLst/>
          </a:prstGeom>
        </p:spPr>
      </p:pic>
      <p:sp>
        <p:nvSpPr>
          <p:cNvPr id="8" name="Isosceles Triangle 7"/>
          <p:cNvSpPr/>
          <p:nvPr/>
        </p:nvSpPr>
        <p:spPr>
          <a:xfrm rot="5400000">
            <a:off x="2625412" y="3769668"/>
            <a:ext cx="2162436" cy="371496"/>
          </a:xfrm>
          <a:prstGeom prst="triangle">
            <a:avLst/>
          </a:prstGeom>
          <a:solidFill>
            <a:srgbClr val="559F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9" name="Isosceles Triangle 8"/>
          <p:cNvSpPr/>
          <p:nvPr/>
        </p:nvSpPr>
        <p:spPr>
          <a:xfrm rot="5400000">
            <a:off x="7493974" y="3769668"/>
            <a:ext cx="2162436" cy="371496"/>
          </a:xfrm>
          <a:prstGeom prst="triangle">
            <a:avLst/>
          </a:prstGeom>
          <a:solidFill>
            <a:srgbClr val="56A0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38857" y="3098273"/>
            <a:ext cx="1714286" cy="1714286"/>
          </a:xfrm>
          <a:prstGeom prst="rect">
            <a:avLst/>
          </a:prstGeom>
        </p:spPr>
      </p:pic>
      <p:graphicFrame>
        <p:nvGraphicFramePr>
          <p:cNvPr id="11" name="Table 10"/>
          <p:cNvGraphicFramePr>
            <a:graphicFrameLocks noGrp="1"/>
          </p:cNvGraphicFramePr>
          <p:nvPr>
            <p:extLst>
              <p:ext uri="{D42A27DB-BD31-4B8C-83A1-F6EECF244321}">
                <p14:modId xmlns:p14="http://schemas.microsoft.com/office/powerpoint/2010/main" val="1645307344"/>
              </p:ext>
            </p:extLst>
          </p:nvPr>
        </p:nvGraphicFramePr>
        <p:xfrm>
          <a:off x="499760" y="2431416"/>
          <a:ext cx="2750065" cy="3047873"/>
        </p:xfrm>
        <a:graphic>
          <a:graphicData uri="http://schemas.openxmlformats.org/drawingml/2006/table">
            <a:tbl>
              <a:tblPr firstRow="1" bandRow="1"/>
              <a:tblGrid>
                <a:gridCol w="1217437">
                  <a:extLst>
                    <a:ext uri="{9D8B030D-6E8A-4147-A177-3AD203B41FA5}">
                      <a16:colId xmlns:a16="http://schemas.microsoft.com/office/drawing/2014/main" val="20000"/>
                    </a:ext>
                  </a:extLst>
                </a:gridCol>
                <a:gridCol w="1532628">
                  <a:extLst>
                    <a:ext uri="{9D8B030D-6E8A-4147-A177-3AD203B41FA5}">
                      <a16:colId xmlns:a16="http://schemas.microsoft.com/office/drawing/2014/main" val="20001"/>
                    </a:ext>
                  </a:extLst>
                </a:gridCol>
              </a:tblGrid>
              <a:tr h="289390">
                <a:tc>
                  <a:txBody>
                    <a:bodyPr/>
                    <a:lstStyle>
                      <a:lvl1pPr marL="0" algn="l" defTabSz="914089" rtl="0" eaLnBrk="1" latinLnBrk="0" hangingPunct="1">
                        <a:defRPr sz="1799" b="1" kern="1200">
                          <a:solidFill>
                            <a:schemeClr val="lt1"/>
                          </a:solidFill>
                          <a:latin typeface="Segoe UI"/>
                        </a:defRPr>
                      </a:lvl1pPr>
                      <a:lvl2pPr marL="457045" algn="l" defTabSz="914089" rtl="0" eaLnBrk="1" latinLnBrk="0" hangingPunct="1">
                        <a:defRPr sz="1799" b="1" kern="1200">
                          <a:solidFill>
                            <a:schemeClr val="lt1"/>
                          </a:solidFill>
                          <a:latin typeface="Segoe UI"/>
                        </a:defRPr>
                      </a:lvl2pPr>
                      <a:lvl3pPr marL="914089" algn="l" defTabSz="914089" rtl="0" eaLnBrk="1" latinLnBrk="0" hangingPunct="1">
                        <a:defRPr sz="1799" b="1" kern="1200">
                          <a:solidFill>
                            <a:schemeClr val="lt1"/>
                          </a:solidFill>
                          <a:latin typeface="Segoe UI"/>
                        </a:defRPr>
                      </a:lvl3pPr>
                      <a:lvl4pPr marL="1371134" algn="l" defTabSz="914089" rtl="0" eaLnBrk="1" latinLnBrk="0" hangingPunct="1">
                        <a:defRPr sz="1799" b="1" kern="1200">
                          <a:solidFill>
                            <a:schemeClr val="lt1"/>
                          </a:solidFill>
                          <a:latin typeface="Segoe UI"/>
                        </a:defRPr>
                      </a:lvl4pPr>
                      <a:lvl5pPr marL="1828178" algn="l" defTabSz="914089" rtl="0" eaLnBrk="1" latinLnBrk="0" hangingPunct="1">
                        <a:defRPr sz="1799" b="1" kern="1200">
                          <a:solidFill>
                            <a:schemeClr val="lt1"/>
                          </a:solidFill>
                          <a:latin typeface="Segoe UI"/>
                        </a:defRPr>
                      </a:lvl5pPr>
                      <a:lvl6pPr marL="2285223" algn="l" defTabSz="914089" rtl="0" eaLnBrk="1" latinLnBrk="0" hangingPunct="1">
                        <a:defRPr sz="1799" b="1" kern="1200">
                          <a:solidFill>
                            <a:schemeClr val="lt1"/>
                          </a:solidFill>
                          <a:latin typeface="Segoe UI"/>
                        </a:defRPr>
                      </a:lvl6pPr>
                      <a:lvl7pPr marL="2742267" algn="l" defTabSz="914089" rtl="0" eaLnBrk="1" latinLnBrk="0" hangingPunct="1">
                        <a:defRPr sz="1799" b="1" kern="1200">
                          <a:solidFill>
                            <a:schemeClr val="lt1"/>
                          </a:solidFill>
                          <a:latin typeface="Segoe UI"/>
                        </a:defRPr>
                      </a:lvl7pPr>
                      <a:lvl8pPr marL="3199312" algn="l" defTabSz="914089" rtl="0" eaLnBrk="1" latinLnBrk="0" hangingPunct="1">
                        <a:defRPr sz="1799" b="1" kern="1200">
                          <a:solidFill>
                            <a:schemeClr val="lt1"/>
                          </a:solidFill>
                          <a:latin typeface="Segoe UI"/>
                        </a:defRPr>
                      </a:lvl8pPr>
                      <a:lvl9pPr marL="3656357" algn="l" defTabSz="914089" rtl="0" eaLnBrk="1" latinLnBrk="0" hangingPunct="1">
                        <a:defRPr sz="1799" b="1" kern="1200">
                          <a:solidFill>
                            <a:schemeClr val="lt1"/>
                          </a:solidFill>
                          <a:latin typeface="Segoe UI"/>
                        </a:defRPr>
                      </a:lvl9pPr>
                    </a:lstStyle>
                    <a:p>
                      <a:pPr algn="ctr"/>
                      <a:r>
                        <a:rPr lang="en-US" sz="1600" dirty="0"/>
                        <a:t>Feature</a:t>
                      </a: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9CC3E5"/>
                    </a:solidFill>
                  </a:tcPr>
                </a:tc>
                <a:tc>
                  <a:txBody>
                    <a:bodyPr/>
                    <a:lstStyle>
                      <a:lvl1pPr marL="0" algn="l" defTabSz="914089" rtl="0" eaLnBrk="1" latinLnBrk="0" hangingPunct="1">
                        <a:defRPr sz="1799" b="1" kern="1200">
                          <a:solidFill>
                            <a:schemeClr val="lt1"/>
                          </a:solidFill>
                          <a:latin typeface="Segoe UI"/>
                        </a:defRPr>
                      </a:lvl1pPr>
                      <a:lvl2pPr marL="457045" algn="l" defTabSz="914089" rtl="0" eaLnBrk="1" latinLnBrk="0" hangingPunct="1">
                        <a:defRPr sz="1799" b="1" kern="1200">
                          <a:solidFill>
                            <a:schemeClr val="lt1"/>
                          </a:solidFill>
                          <a:latin typeface="Segoe UI"/>
                        </a:defRPr>
                      </a:lvl2pPr>
                      <a:lvl3pPr marL="914089" algn="l" defTabSz="914089" rtl="0" eaLnBrk="1" latinLnBrk="0" hangingPunct="1">
                        <a:defRPr sz="1799" b="1" kern="1200">
                          <a:solidFill>
                            <a:schemeClr val="lt1"/>
                          </a:solidFill>
                          <a:latin typeface="Segoe UI"/>
                        </a:defRPr>
                      </a:lvl3pPr>
                      <a:lvl4pPr marL="1371134" algn="l" defTabSz="914089" rtl="0" eaLnBrk="1" latinLnBrk="0" hangingPunct="1">
                        <a:defRPr sz="1799" b="1" kern="1200">
                          <a:solidFill>
                            <a:schemeClr val="lt1"/>
                          </a:solidFill>
                          <a:latin typeface="Segoe UI"/>
                        </a:defRPr>
                      </a:lvl4pPr>
                      <a:lvl5pPr marL="1828178" algn="l" defTabSz="914089" rtl="0" eaLnBrk="1" latinLnBrk="0" hangingPunct="1">
                        <a:defRPr sz="1799" b="1" kern="1200">
                          <a:solidFill>
                            <a:schemeClr val="lt1"/>
                          </a:solidFill>
                          <a:latin typeface="Segoe UI"/>
                        </a:defRPr>
                      </a:lvl5pPr>
                      <a:lvl6pPr marL="2285223" algn="l" defTabSz="914089" rtl="0" eaLnBrk="1" latinLnBrk="0" hangingPunct="1">
                        <a:defRPr sz="1799" b="1" kern="1200">
                          <a:solidFill>
                            <a:schemeClr val="lt1"/>
                          </a:solidFill>
                          <a:latin typeface="Segoe UI"/>
                        </a:defRPr>
                      </a:lvl6pPr>
                      <a:lvl7pPr marL="2742267" algn="l" defTabSz="914089" rtl="0" eaLnBrk="1" latinLnBrk="0" hangingPunct="1">
                        <a:defRPr sz="1799" b="1" kern="1200">
                          <a:solidFill>
                            <a:schemeClr val="lt1"/>
                          </a:solidFill>
                          <a:latin typeface="Segoe UI"/>
                        </a:defRPr>
                      </a:lvl7pPr>
                      <a:lvl8pPr marL="3199312" algn="l" defTabSz="914089" rtl="0" eaLnBrk="1" latinLnBrk="0" hangingPunct="1">
                        <a:defRPr sz="1799" b="1" kern="1200">
                          <a:solidFill>
                            <a:schemeClr val="lt1"/>
                          </a:solidFill>
                          <a:latin typeface="Segoe UI"/>
                        </a:defRPr>
                      </a:lvl8pPr>
                      <a:lvl9pPr marL="3656357" algn="l" defTabSz="914089" rtl="0" eaLnBrk="1" latinLnBrk="0" hangingPunct="1">
                        <a:defRPr sz="1799" b="1" kern="1200">
                          <a:solidFill>
                            <a:schemeClr val="lt1"/>
                          </a:solidFill>
                          <a:latin typeface="Segoe UI"/>
                        </a:defRPr>
                      </a:lvl9pPr>
                    </a:lstStyle>
                    <a:p>
                      <a:pPr algn="ctr"/>
                      <a:r>
                        <a:rPr lang="en-US" sz="1600" dirty="0"/>
                        <a:t>Value</a:t>
                      </a: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9CC3E5"/>
                    </a:solidFill>
                  </a:tcPr>
                </a:tc>
                <a:extLst>
                  <a:ext uri="{0D108BD9-81ED-4DB2-BD59-A6C34878D82A}">
                    <a16:rowId xmlns:a16="http://schemas.microsoft.com/office/drawing/2014/main" val="10000"/>
                  </a:ext>
                </a:extLst>
              </a:tr>
              <a:tr h="289390">
                <a:tc>
                  <a:txBody>
                    <a:bodyPr/>
                    <a:lstStyle>
                      <a:lvl1pPr marL="0" algn="l" defTabSz="914089" rtl="0" eaLnBrk="1" latinLnBrk="0" hangingPunct="1">
                        <a:defRPr sz="1799" kern="1200">
                          <a:solidFill>
                            <a:schemeClr val="dk1"/>
                          </a:solidFill>
                          <a:latin typeface="Segoe UI"/>
                        </a:defRPr>
                      </a:lvl1pPr>
                      <a:lvl2pPr marL="457045" algn="l" defTabSz="914089" rtl="0" eaLnBrk="1" latinLnBrk="0" hangingPunct="1">
                        <a:defRPr sz="1799" kern="1200">
                          <a:solidFill>
                            <a:schemeClr val="dk1"/>
                          </a:solidFill>
                          <a:latin typeface="Segoe UI"/>
                        </a:defRPr>
                      </a:lvl2pPr>
                      <a:lvl3pPr marL="914089" algn="l" defTabSz="914089" rtl="0" eaLnBrk="1" latinLnBrk="0" hangingPunct="1">
                        <a:defRPr sz="1799" kern="1200">
                          <a:solidFill>
                            <a:schemeClr val="dk1"/>
                          </a:solidFill>
                          <a:latin typeface="Segoe UI"/>
                        </a:defRPr>
                      </a:lvl3pPr>
                      <a:lvl4pPr marL="1371134" algn="l" defTabSz="914089" rtl="0" eaLnBrk="1" latinLnBrk="0" hangingPunct="1">
                        <a:defRPr sz="1799" kern="1200">
                          <a:solidFill>
                            <a:schemeClr val="dk1"/>
                          </a:solidFill>
                          <a:latin typeface="Segoe UI"/>
                        </a:defRPr>
                      </a:lvl4pPr>
                      <a:lvl5pPr marL="1828178" algn="l" defTabSz="914089" rtl="0" eaLnBrk="1" latinLnBrk="0" hangingPunct="1">
                        <a:defRPr sz="1799" kern="1200">
                          <a:solidFill>
                            <a:schemeClr val="dk1"/>
                          </a:solidFill>
                          <a:latin typeface="Segoe UI"/>
                        </a:defRPr>
                      </a:lvl5pPr>
                      <a:lvl6pPr marL="2285223" algn="l" defTabSz="914089" rtl="0" eaLnBrk="1" latinLnBrk="0" hangingPunct="1">
                        <a:defRPr sz="1799" kern="1200">
                          <a:solidFill>
                            <a:schemeClr val="dk1"/>
                          </a:solidFill>
                          <a:latin typeface="Segoe UI"/>
                        </a:defRPr>
                      </a:lvl6pPr>
                      <a:lvl7pPr marL="2742267" algn="l" defTabSz="914089" rtl="0" eaLnBrk="1" latinLnBrk="0" hangingPunct="1">
                        <a:defRPr sz="1799" kern="1200">
                          <a:solidFill>
                            <a:schemeClr val="dk1"/>
                          </a:solidFill>
                          <a:latin typeface="Segoe UI"/>
                        </a:defRPr>
                      </a:lvl7pPr>
                      <a:lvl8pPr marL="3199312" algn="l" defTabSz="914089" rtl="0" eaLnBrk="1" latinLnBrk="0" hangingPunct="1">
                        <a:defRPr sz="1799" kern="1200">
                          <a:solidFill>
                            <a:schemeClr val="dk1"/>
                          </a:solidFill>
                          <a:latin typeface="Segoe UI"/>
                        </a:defRPr>
                      </a:lvl8pPr>
                      <a:lvl9pPr marL="3656357" algn="l" defTabSz="914089" rtl="0" eaLnBrk="1" latinLnBrk="0" hangingPunct="1">
                        <a:defRPr sz="1799" kern="1200">
                          <a:solidFill>
                            <a:schemeClr val="dk1"/>
                          </a:solidFill>
                          <a:latin typeface="Segoe UI"/>
                        </a:defRPr>
                      </a:lvl9pPr>
                    </a:lstStyle>
                    <a:p>
                      <a:r>
                        <a:rPr lang="en-US" sz="1600" dirty="0"/>
                        <a:t>Name</a:t>
                      </a: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CC3E5">
                        <a:tint val="40000"/>
                      </a:srgbClr>
                    </a:solidFill>
                  </a:tcPr>
                </a:tc>
                <a:tc>
                  <a:txBody>
                    <a:bodyPr/>
                    <a:lstStyle>
                      <a:lvl1pPr marL="0" algn="l" defTabSz="914089" rtl="0" eaLnBrk="1" latinLnBrk="0" hangingPunct="1">
                        <a:defRPr sz="1799" kern="1200">
                          <a:solidFill>
                            <a:schemeClr val="dk1"/>
                          </a:solidFill>
                          <a:latin typeface="Segoe UI"/>
                        </a:defRPr>
                      </a:lvl1pPr>
                      <a:lvl2pPr marL="457045" algn="l" defTabSz="914089" rtl="0" eaLnBrk="1" latinLnBrk="0" hangingPunct="1">
                        <a:defRPr sz="1799" kern="1200">
                          <a:solidFill>
                            <a:schemeClr val="dk1"/>
                          </a:solidFill>
                          <a:latin typeface="Segoe UI"/>
                        </a:defRPr>
                      </a:lvl2pPr>
                      <a:lvl3pPr marL="914089" algn="l" defTabSz="914089" rtl="0" eaLnBrk="1" latinLnBrk="0" hangingPunct="1">
                        <a:defRPr sz="1799" kern="1200">
                          <a:solidFill>
                            <a:schemeClr val="dk1"/>
                          </a:solidFill>
                          <a:latin typeface="Segoe UI"/>
                        </a:defRPr>
                      </a:lvl3pPr>
                      <a:lvl4pPr marL="1371134" algn="l" defTabSz="914089" rtl="0" eaLnBrk="1" latinLnBrk="0" hangingPunct="1">
                        <a:defRPr sz="1799" kern="1200">
                          <a:solidFill>
                            <a:schemeClr val="dk1"/>
                          </a:solidFill>
                          <a:latin typeface="Segoe UI"/>
                        </a:defRPr>
                      </a:lvl4pPr>
                      <a:lvl5pPr marL="1828178" algn="l" defTabSz="914089" rtl="0" eaLnBrk="1" latinLnBrk="0" hangingPunct="1">
                        <a:defRPr sz="1799" kern="1200">
                          <a:solidFill>
                            <a:schemeClr val="dk1"/>
                          </a:solidFill>
                          <a:latin typeface="Segoe UI"/>
                        </a:defRPr>
                      </a:lvl5pPr>
                      <a:lvl6pPr marL="2285223" algn="l" defTabSz="914089" rtl="0" eaLnBrk="1" latinLnBrk="0" hangingPunct="1">
                        <a:defRPr sz="1799" kern="1200">
                          <a:solidFill>
                            <a:schemeClr val="dk1"/>
                          </a:solidFill>
                          <a:latin typeface="Segoe UI"/>
                        </a:defRPr>
                      </a:lvl6pPr>
                      <a:lvl7pPr marL="2742267" algn="l" defTabSz="914089" rtl="0" eaLnBrk="1" latinLnBrk="0" hangingPunct="1">
                        <a:defRPr sz="1799" kern="1200">
                          <a:solidFill>
                            <a:schemeClr val="dk1"/>
                          </a:solidFill>
                          <a:latin typeface="Segoe UI"/>
                        </a:defRPr>
                      </a:lvl7pPr>
                      <a:lvl8pPr marL="3199312" algn="l" defTabSz="914089" rtl="0" eaLnBrk="1" latinLnBrk="0" hangingPunct="1">
                        <a:defRPr sz="1799" kern="1200">
                          <a:solidFill>
                            <a:schemeClr val="dk1"/>
                          </a:solidFill>
                          <a:latin typeface="Segoe UI"/>
                        </a:defRPr>
                      </a:lvl8pPr>
                      <a:lvl9pPr marL="3656357" algn="l" defTabSz="914089" rtl="0" eaLnBrk="1" latinLnBrk="0" hangingPunct="1">
                        <a:defRPr sz="1799" kern="1200">
                          <a:solidFill>
                            <a:schemeClr val="dk1"/>
                          </a:solidFill>
                          <a:latin typeface="Segoe UI"/>
                        </a:defRPr>
                      </a:lvl9pPr>
                    </a:lstStyle>
                    <a:p>
                      <a:r>
                        <a:rPr lang="en-US" sz="1600" dirty="0"/>
                        <a:t>Bill Gates</a:t>
                      </a: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CC3E5">
                        <a:tint val="40000"/>
                      </a:srgbClr>
                    </a:solidFill>
                  </a:tcPr>
                </a:tc>
                <a:extLst>
                  <a:ext uri="{0D108BD9-81ED-4DB2-BD59-A6C34878D82A}">
                    <a16:rowId xmlns:a16="http://schemas.microsoft.com/office/drawing/2014/main" val="10001"/>
                  </a:ext>
                </a:extLst>
              </a:tr>
              <a:tr h="289390">
                <a:tc>
                  <a:txBody>
                    <a:bodyPr/>
                    <a:lstStyle>
                      <a:lvl1pPr marL="0" algn="l" defTabSz="914089" rtl="0" eaLnBrk="1" latinLnBrk="0" hangingPunct="1">
                        <a:defRPr sz="1799" kern="1200">
                          <a:solidFill>
                            <a:schemeClr val="dk1"/>
                          </a:solidFill>
                          <a:latin typeface="Segoe UI"/>
                        </a:defRPr>
                      </a:lvl1pPr>
                      <a:lvl2pPr marL="457045" algn="l" defTabSz="914089" rtl="0" eaLnBrk="1" latinLnBrk="0" hangingPunct="1">
                        <a:defRPr sz="1799" kern="1200">
                          <a:solidFill>
                            <a:schemeClr val="dk1"/>
                          </a:solidFill>
                          <a:latin typeface="Segoe UI"/>
                        </a:defRPr>
                      </a:lvl2pPr>
                      <a:lvl3pPr marL="914089" algn="l" defTabSz="914089" rtl="0" eaLnBrk="1" latinLnBrk="0" hangingPunct="1">
                        <a:defRPr sz="1799" kern="1200">
                          <a:solidFill>
                            <a:schemeClr val="dk1"/>
                          </a:solidFill>
                          <a:latin typeface="Segoe UI"/>
                        </a:defRPr>
                      </a:lvl3pPr>
                      <a:lvl4pPr marL="1371134" algn="l" defTabSz="914089" rtl="0" eaLnBrk="1" latinLnBrk="0" hangingPunct="1">
                        <a:defRPr sz="1799" kern="1200">
                          <a:solidFill>
                            <a:schemeClr val="dk1"/>
                          </a:solidFill>
                          <a:latin typeface="Segoe UI"/>
                        </a:defRPr>
                      </a:lvl4pPr>
                      <a:lvl5pPr marL="1828178" algn="l" defTabSz="914089" rtl="0" eaLnBrk="1" latinLnBrk="0" hangingPunct="1">
                        <a:defRPr sz="1799" kern="1200">
                          <a:solidFill>
                            <a:schemeClr val="dk1"/>
                          </a:solidFill>
                          <a:latin typeface="Segoe UI"/>
                        </a:defRPr>
                      </a:lvl5pPr>
                      <a:lvl6pPr marL="2285223" algn="l" defTabSz="914089" rtl="0" eaLnBrk="1" latinLnBrk="0" hangingPunct="1">
                        <a:defRPr sz="1799" kern="1200">
                          <a:solidFill>
                            <a:schemeClr val="dk1"/>
                          </a:solidFill>
                          <a:latin typeface="Segoe UI"/>
                        </a:defRPr>
                      </a:lvl6pPr>
                      <a:lvl7pPr marL="2742267" algn="l" defTabSz="914089" rtl="0" eaLnBrk="1" latinLnBrk="0" hangingPunct="1">
                        <a:defRPr sz="1799" kern="1200">
                          <a:solidFill>
                            <a:schemeClr val="dk1"/>
                          </a:solidFill>
                          <a:latin typeface="Segoe UI"/>
                        </a:defRPr>
                      </a:lvl7pPr>
                      <a:lvl8pPr marL="3199312" algn="l" defTabSz="914089" rtl="0" eaLnBrk="1" latinLnBrk="0" hangingPunct="1">
                        <a:defRPr sz="1799" kern="1200">
                          <a:solidFill>
                            <a:schemeClr val="dk1"/>
                          </a:solidFill>
                          <a:latin typeface="Segoe UI"/>
                        </a:defRPr>
                      </a:lvl8pPr>
                      <a:lvl9pPr marL="3656357" algn="l" defTabSz="914089" rtl="0" eaLnBrk="1" latinLnBrk="0" hangingPunct="1">
                        <a:defRPr sz="1799" kern="1200">
                          <a:solidFill>
                            <a:schemeClr val="dk1"/>
                          </a:solidFill>
                          <a:latin typeface="Segoe UI"/>
                        </a:defRPr>
                      </a:lvl9pPr>
                    </a:lstStyle>
                    <a:p>
                      <a:r>
                        <a:rPr lang="en-US" sz="1600" dirty="0"/>
                        <a:t>Age</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CC3E5">
                        <a:tint val="20000"/>
                      </a:srgbClr>
                    </a:solidFill>
                  </a:tcPr>
                </a:tc>
                <a:tc>
                  <a:txBody>
                    <a:bodyPr/>
                    <a:lstStyle>
                      <a:lvl1pPr marL="0" algn="l" defTabSz="914089" rtl="0" eaLnBrk="1" latinLnBrk="0" hangingPunct="1">
                        <a:defRPr sz="1799" kern="1200">
                          <a:solidFill>
                            <a:schemeClr val="dk1"/>
                          </a:solidFill>
                          <a:latin typeface="Segoe UI"/>
                        </a:defRPr>
                      </a:lvl1pPr>
                      <a:lvl2pPr marL="457045" algn="l" defTabSz="914089" rtl="0" eaLnBrk="1" latinLnBrk="0" hangingPunct="1">
                        <a:defRPr sz="1799" kern="1200">
                          <a:solidFill>
                            <a:schemeClr val="dk1"/>
                          </a:solidFill>
                          <a:latin typeface="Segoe UI"/>
                        </a:defRPr>
                      </a:lvl2pPr>
                      <a:lvl3pPr marL="914089" algn="l" defTabSz="914089" rtl="0" eaLnBrk="1" latinLnBrk="0" hangingPunct="1">
                        <a:defRPr sz="1799" kern="1200">
                          <a:solidFill>
                            <a:schemeClr val="dk1"/>
                          </a:solidFill>
                          <a:latin typeface="Segoe UI"/>
                        </a:defRPr>
                      </a:lvl3pPr>
                      <a:lvl4pPr marL="1371134" algn="l" defTabSz="914089" rtl="0" eaLnBrk="1" latinLnBrk="0" hangingPunct="1">
                        <a:defRPr sz="1799" kern="1200">
                          <a:solidFill>
                            <a:schemeClr val="dk1"/>
                          </a:solidFill>
                          <a:latin typeface="Segoe UI"/>
                        </a:defRPr>
                      </a:lvl4pPr>
                      <a:lvl5pPr marL="1828178" algn="l" defTabSz="914089" rtl="0" eaLnBrk="1" latinLnBrk="0" hangingPunct="1">
                        <a:defRPr sz="1799" kern="1200">
                          <a:solidFill>
                            <a:schemeClr val="dk1"/>
                          </a:solidFill>
                          <a:latin typeface="Segoe UI"/>
                        </a:defRPr>
                      </a:lvl5pPr>
                      <a:lvl6pPr marL="2285223" algn="l" defTabSz="914089" rtl="0" eaLnBrk="1" latinLnBrk="0" hangingPunct="1">
                        <a:defRPr sz="1799" kern="1200">
                          <a:solidFill>
                            <a:schemeClr val="dk1"/>
                          </a:solidFill>
                          <a:latin typeface="Segoe UI"/>
                        </a:defRPr>
                      </a:lvl6pPr>
                      <a:lvl7pPr marL="2742267" algn="l" defTabSz="914089" rtl="0" eaLnBrk="1" latinLnBrk="0" hangingPunct="1">
                        <a:defRPr sz="1799" kern="1200">
                          <a:solidFill>
                            <a:schemeClr val="dk1"/>
                          </a:solidFill>
                          <a:latin typeface="Segoe UI"/>
                        </a:defRPr>
                      </a:lvl7pPr>
                      <a:lvl8pPr marL="3199312" algn="l" defTabSz="914089" rtl="0" eaLnBrk="1" latinLnBrk="0" hangingPunct="1">
                        <a:defRPr sz="1799" kern="1200">
                          <a:solidFill>
                            <a:schemeClr val="dk1"/>
                          </a:solidFill>
                          <a:latin typeface="Segoe UI"/>
                        </a:defRPr>
                      </a:lvl8pPr>
                      <a:lvl9pPr marL="3656357" algn="l" defTabSz="914089" rtl="0" eaLnBrk="1" latinLnBrk="0" hangingPunct="1">
                        <a:defRPr sz="1799" kern="1200">
                          <a:solidFill>
                            <a:schemeClr val="dk1"/>
                          </a:solidFill>
                          <a:latin typeface="Segoe UI"/>
                        </a:defRPr>
                      </a:lvl9pPr>
                    </a:lstStyle>
                    <a:p>
                      <a:r>
                        <a:rPr lang="en-US" sz="1600" dirty="0"/>
                        <a:t>60</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CC3E5">
                        <a:tint val="20000"/>
                      </a:srgbClr>
                    </a:solidFill>
                  </a:tcPr>
                </a:tc>
                <a:extLst>
                  <a:ext uri="{0D108BD9-81ED-4DB2-BD59-A6C34878D82A}">
                    <a16:rowId xmlns:a16="http://schemas.microsoft.com/office/drawing/2014/main" val="10002"/>
                  </a:ext>
                </a:extLst>
              </a:tr>
              <a:tr h="289390">
                <a:tc>
                  <a:txBody>
                    <a:bodyPr/>
                    <a:lstStyle>
                      <a:lvl1pPr marL="0" algn="l" defTabSz="914089" rtl="0" eaLnBrk="1" latinLnBrk="0" hangingPunct="1">
                        <a:defRPr sz="1799" kern="1200">
                          <a:solidFill>
                            <a:schemeClr val="dk1"/>
                          </a:solidFill>
                          <a:latin typeface="Segoe UI"/>
                        </a:defRPr>
                      </a:lvl1pPr>
                      <a:lvl2pPr marL="457045" algn="l" defTabSz="914089" rtl="0" eaLnBrk="1" latinLnBrk="0" hangingPunct="1">
                        <a:defRPr sz="1799" kern="1200">
                          <a:solidFill>
                            <a:schemeClr val="dk1"/>
                          </a:solidFill>
                          <a:latin typeface="Segoe UI"/>
                        </a:defRPr>
                      </a:lvl2pPr>
                      <a:lvl3pPr marL="914089" algn="l" defTabSz="914089" rtl="0" eaLnBrk="1" latinLnBrk="0" hangingPunct="1">
                        <a:defRPr sz="1799" kern="1200">
                          <a:solidFill>
                            <a:schemeClr val="dk1"/>
                          </a:solidFill>
                          <a:latin typeface="Segoe UI"/>
                        </a:defRPr>
                      </a:lvl3pPr>
                      <a:lvl4pPr marL="1371134" algn="l" defTabSz="914089" rtl="0" eaLnBrk="1" latinLnBrk="0" hangingPunct="1">
                        <a:defRPr sz="1799" kern="1200">
                          <a:solidFill>
                            <a:schemeClr val="dk1"/>
                          </a:solidFill>
                          <a:latin typeface="Segoe UI"/>
                        </a:defRPr>
                      </a:lvl4pPr>
                      <a:lvl5pPr marL="1828178" algn="l" defTabSz="914089" rtl="0" eaLnBrk="1" latinLnBrk="0" hangingPunct="1">
                        <a:defRPr sz="1799" kern="1200">
                          <a:solidFill>
                            <a:schemeClr val="dk1"/>
                          </a:solidFill>
                          <a:latin typeface="Segoe UI"/>
                        </a:defRPr>
                      </a:lvl5pPr>
                      <a:lvl6pPr marL="2285223" algn="l" defTabSz="914089" rtl="0" eaLnBrk="1" latinLnBrk="0" hangingPunct="1">
                        <a:defRPr sz="1799" kern="1200">
                          <a:solidFill>
                            <a:schemeClr val="dk1"/>
                          </a:solidFill>
                          <a:latin typeface="Segoe UI"/>
                        </a:defRPr>
                      </a:lvl6pPr>
                      <a:lvl7pPr marL="2742267" algn="l" defTabSz="914089" rtl="0" eaLnBrk="1" latinLnBrk="0" hangingPunct="1">
                        <a:defRPr sz="1799" kern="1200">
                          <a:solidFill>
                            <a:schemeClr val="dk1"/>
                          </a:solidFill>
                          <a:latin typeface="Segoe UI"/>
                        </a:defRPr>
                      </a:lvl7pPr>
                      <a:lvl8pPr marL="3199312" algn="l" defTabSz="914089" rtl="0" eaLnBrk="1" latinLnBrk="0" hangingPunct="1">
                        <a:defRPr sz="1799" kern="1200">
                          <a:solidFill>
                            <a:schemeClr val="dk1"/>
                          </a:solidFill>
                          <a:latin typeface="Segoe UI"/>
                        </a:defRPr>
                      </a:lvl8pPr>
                      <a:lvl9pPr marL="3656357" algn="l" defTabSz="914089" rtl="0" eaLnBrk="1" latinLnBrk="0" hangingPunct="1">
                        <a:defRPr sz="1799" kern="1200">
                          <a:solidFill>
                            <a:schemeClr val="dk1"/>
                          </a:solidFill>
                          <a:latin typeface="Segoe UI"/>
                        </a:defRPr>
                      </a:lvl9pPr>
                    </a:lstStyle>
                    <a:p>
                      <a:r>
                        <a:rPr lang="en-US" sz="1600" dirty="0"/>
                        <a:t>Gender</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CC3E5">
                        <a:tint val="40000"/>
                      </a:srgbClr>
                    </a:solidFill>
                  </a:tcPr>
                </a:tc>
                <a:tc>
                  <a:txBody>
                    <a:bodyPr/>
                    <a:lstStyle>
                      <a:lvl1pPr marL="0" algn="l" defTabSz="914089" rtl="0" eaLnBrk="1" latinLnBrk="0" hangingPunct="1">
                        <a:defRPr sz="1799" kern="1200">
                          <a:solidFill>
                            <a:schemeClr val="dk1"/>
                          </a:solidFill>
                          <a:latin typeface="Segoe UI"/>
                        </a:defRPr>
                      </a:lvl1pPr>
                      <a:lvl2pPr marL="457045" algn="l" defTabSz="914089" rtl="0" eaLnBrk="1" latinLnBrk="0" hangingPunct="1">
                        <a:defRPr sz="1799" kern="1200">
                          <a:solidFill>
                            <a:schemeClr val="dk1"/>
                          </a:solidFill>
                          <a:latin typeface="Segoe UI"/>
                        </a:defRPr>
                      </a:lvl2pPr>
                      <a:lvl3pPr marL="914089" algn="l" defTabSz="914089" rtl="0" eaLnBrk="1" latinLnBrk="0" hangingPunct="1">
                        <a:defRPr sz="1799" kern="1200">
                          <a:solidFill>
                            <a:schemeClr val="dk1"/>
                          </a:solidFill>
                          <a:latin typeface="Segoe UI"/>
                        </a:defRPr>
                      </a:lvl3pPr>
                      <a:lvl4pPr marL="1371134" algn="l" defTabSz="914089" rtl="0" eaLnBrk="1" latinLnBrk="0" hangingPunct="1">
                        <a:defRPr sz="1799" kern="1200">
                          <a:solidFill>
                            <a:schemeClr val="dk1"/>
                          </a:solidFill>
                          <a:latin typeface="Segoe UI"/>
                        </a:defRPr>
                      </a:lvl4pPr>
                      <a:lvl5pPr marL="1828178" algn="l" defTabSz="914089" rtl="0" eaLnBrk="1" latinLnBrk="0" hangingPunct="1">
                        <a:defRPr sz="1799" kern="1200">
                          <a:solidFill>
                            <a:schemeClr val="dk1"/>
                          </a:solidFill>
                          <a:latin typeface="Segoe UI"/>
                        </a:defRPr>
                      </a:lvl5pPr>
                      <a:lvl6pPr marL="2285223" algn="l" defTabSz="914089" rtl="0" eaLnBrk="1" latinLnBrk="0" hangingPunct="1">
                        <a:defRPr sz="1799" kern="1200">
                          <a:solidFill>
                            <a:schemeClr val="dk1"/>
                          </a:solidFill>
                          <a:latin typeface="Segoe UI"/>
                        </a:defRPr>
                      </a:lvl6pPr>
                      <a:lvl7pPr marL="2742267" algn="l" defTabSz="914089" rtl="0" eaLnBrk="1" latinLnBrk="0" hangingPunct="1">
                        <a:defRPr sz="1799" kern="1200">
                          <a:solidFill>
                            <a:schemeClr val="dk1"/>
                          </a:solidFill>
                          <a:latin typeface="Segoe UI"/>
                        </a:defRPr>
                      </a:lvl7pPr>
                      <a:lvl8pPr marL="3199312" algn="l" defTabSz="914089" rtl="0" eaLnBrk="1" latinLnBrk="0" hangingPunct="1">
                        <a:defRPr sz="1799" kern="1200">
                          <a:solidFill>
                            <a:schemeClr val="dk1"/>
                          </a:solidFill>
                          <a:latin typeface="Segoe UI"/>
                        </a:defRPr>
                      </a:lvl8pPr>
                      <a:lvl9pPr marL="3656357" algn="l" defTabSz="914089" rtl="0" eaLnBrk="1" latinLnBrk="0" hangingPunct="1">
                        <a:defRPr sz="1799" kern="1200">
                          <a:solidFill>
                            <a:schemeClr val="dk1"/>
                          </a:solidFill>
                          <a:latin typeface="Segoe UI"/>
                        </a:defRPr>
                      </a:lvl9pPr>
                    </a:lstStyle>
                    <a:p>
                      <a:r>
                        <a:rPr lang="en-US" sz="1600" dirty="0"/>
                        <a:t>Male</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CC3E5">
                        <a:tint val="40000"/>
                      </a:srgbClr>
                    </a:solidFill>
                  </a:tcPr>
                </a:tc>
                <a:extLst>
                  <a:ext uri="{0D108BD9-81ED-4DB2-BD59-A6C34878D82A}">
                    <a16:rowId xmlns:a16="http://schemas.microsoft.com/office/drawing/2014/main" val="10003"/>
                  </a:ext>
                </a:extLst>
              </a:tr>
              <a:tr h="289390">
                <a:tc>
                  <a:txBody>
                    <a:bodyPr/>
                    <a:lstStyle>
                      <a:lvl1pPr marL="0" algn="l" defTabSz="914089" rtl="0" eaLnBrk="1" latinLnBrk="0" hangingPunct="1">
                        <a:defRPr sz="1799" kern="1200">
                          <a:solidFill>
                            <a:schemeClr val="dk1"/>
                          </a:solidFill>
                          <a:latin typeface="Segoe UI"/>
                        </a:defRPr>
                      </a:lvl1pPr>
                      <a:lvl2pPr marL="457045" algn="l" defTabSz="914089" rtl="0" eaLnBrk="1" latinLnBrk="0" hangingPunct="1">
                        <a:defRPr sz="1799" kern="1200">
                          <a:solidFill>
                            <a:schemeClr val="dk1"/>
                          </a:solidFill>
                          <a:latin typeface="Segoe UI"/>
                        </a:defRPr>
                      </a:lvl2pPr>
                      <a:lvl3pPr marL="914089" algn="l" defTabSz="914089" rtl="0" eaLnBrk="1" latinLnBrk="0" hangingPunct="1">
                        <a:defRPr sz="1799" kern="1200">
                          <a:solidFill>
                            <a:schemeClr val="dk1"/>
                          </a:solidFill>
                          <a:latin typeface="Segoe UI"/>
                        </a:defRPr>
                      </a:lvl3pPr>
                      <a:lvl4pPr marL="1371134" algn="l" defTabSz="914089" rtl="0" eaLnBrk="1" latinLnBrk="0" hangingPunct="1">
                        <a:defRPr sz="1799" kern="1200">
                          <a:solidFill>
                            <a:schemeClr val="dk1"/>
                          </a:solidFill>
                          <a:latin typeface="Segoe UI"/>
                        </a:defRPr>
                      </a:lvl4pPr>
                      <a:lvl5pPr marL="1828178" algn="l" defTabSz="914089" rtl="0" eaLnBrk="1" latinLnBrk="0" hangingPunct="1">
                        <a:defRPr sz="1799" kern="1200">
                          <a:solidFill>
                            <a:schemeClr val="dk1"/>
                          </a:solidFill>
                          <a:latin typeface="Segoe UI"/>
                        </a:defRPr>
                      </a:lvl5pPr>
                      <a:lvl6pPr marL="2285223" algn="l" defTabSz="914089" rtl="0" eaLnBrk="1" latinLnBrk="0" hangingPunct="1">
                        <a:defRPr sz="1799" kern="1200">
                          <a:solidFill>
                            <a:schemeClr val="dk1"/>
                          </a:solidFill>
                          <a:latin typeface="Segoe UI"/>
                        </a:defRPr>
                      </a:lvl6pPr>
                      <a:lvl7pPr marL="2742267" algn="l" defTabSz="914089" rtl="0" eaLnBrk="1" latinLnBrk="0" hangingPunct="1">
                        <a:defRPr sz="1799" kern="1200">
                          <a:solidFill>
                            <a:schemeClr val="dk1"/>
                          </a:solidFill>
                          <a:latin typeface="Segoe UI"/>
                        </a:defRPr>
                      </a:lvl7pPr>
                      <a:lvl8pPr marL="3199312" algn="l" defTabSz="914089" rtl="0" eaLnBrk="1" latinLnBrk="0" hangingPunct="1">
                        <a:defRPr sz="1799" kern="1200">
                          <a:solidFill>
                            <a:schemeClr val="dk1"/>
                          </a:solidFill>
                          <a:latin typeface="Segoe UI"/>
                        </a:defRPr>
                      </a:lvl8pPr>
                      <a:lvl9pPr marL="3656357" algn="l" defTabSz="914089" rtl="0" eaLnBrk="1" latinLnBrk="0" hangingPunct="1">
                        <a:defRPr sz="1799" kern="1200">
                          <a:solidFill>
                            <a:schemeClr val="dk1"/>
                          </a:solidFill>
                          <a:latin typeface="Segoe UI"/>
                        </a:defRPr>
                      </a:lvl9pPr>
                    </a:lstStyle>
                    <a:p>
                      <a:r>
                        <a:rPr lang="en-US" sz="1600" dirty="0"/>
                        <a:t>Amount</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CC3E5">
                        <a:tint val="20000"/>
                      </a:srgbClr>
                    </a:solidFill>
                  </a:tcPr>
                </a:tc>
                <a:tc>
                  <a:txBody>
                    <a:bodyPr/>
                    <a:lstStyle>
                      <a:lvl1pPr marL="0" algn="l" defTabSz="914089" rtl="0" eaLnBrk="1" latinLnBrk="0" hangingPunct="1">
                        <a:defRPr sz="1799" kern="1200">
                          <a:solidFill>
                            <a:schemeClr val="dk1"/>
                          </a:solidFill>
                          <a:latin typeface="Segoe UI"/>
                        </a:defRPr>
                      </a:lvl1pPr>
                      <a:lvl2pPr marL="457045" algn="l" defTabSz="914089" rtl="0" eaLnBrk="1" latinLnBrk="0" hangingPunct="1">
                        <a:defRPr sz="1799" kern="1200">
                          <a:solidFill>
                            <a:schemeClr val="dk1"/>
                          </a:solidFill>
                          <a:latin typeface="Segoe UI"/>
                        </a:defRPr>
                      </a:lvl2pPr>
                      <a:lvl3pPr marL="914089" algn="l" defTabSz="914089" rtl="0" eaLnBrk="1" latinLnBrk="0" hangingPunct="1">
                        <a:defRPr sz="1799" kern="1200">
                          <a:solidFill>
                            <a:schemeClr val="dk1"/>
                          </a:solidFill>
                          <a:latin typeface="Segoe UI"/>
                        </a:defRPr>
                      </a:lvl3pPr>
                      <a:lvl4pPr marL="1371134" algn="l" defTabSz="914089" rtl="0" eaLnBrk="1" latinLnBrk="0" hangingPunct="1">
                        <a:defRPr sz="1799" kern="1200">
                          <a:solidFill>
                            <a:schemeClr val="dk1"/>
                          </a:solidFill>
                          <a:latin typeface="Segoe UI"/>
                        </a:defRPr>
                      </a:lvl4pPr>
                      <a:lvl5pPr marL="1828178" algn="l" defTabSz="914089" rtl="0" eaLnBrk="1" latinLnBrk="0" hangingPunct="1">
                        <a:defRPr sz="1799" kern="1200">
                          <a:solidFill>
                            <a:schemeClr val="dk1"/>
                          </a:solidFill>
                          <a:latin typeface="Segoe UI"/>
                        </a:defRPr>
                      </a:lvl5pPr>
                      <a:lvl6pPr marL="2285223" algn="l" defTabSz="914089" rtl="0" eaLnBrk="1" latinLnBrk="0" hangingPunct="1">
                        <a:defRPr sz="1799" kern="1200">
                          <a:solidFill>
                            <a:schemeClr val="dk1"/>
                          </a:solidFill>
                          <a:latin typeface="Segoe UI"/>
                        </a:defRPr>
                      </a:lvl6pPr>
                      <a:lvl7pPr marL="2742267" algn="l" defTabSz="914089" rtl="0" eaLnBrk="1" latinLnBrk="0" hangingPunct="1">
                        <a:defRPr sz="1799" kern="1200">
                          <a:solidFill>
                            <a:schemeClr val="dk1"/>
                          </a:solidFill>
                          <a:latin typeface="Segoe UI"/>
                        </a:defRPr>
                      </a:lvl7pPr>
                      <a:lvl8pPr marL="3199312" algn="l" defTabSz="914089" rtl="0" eaLnBrk="1" latinLnBrk="0" hangingPunct="1">
                        <a:defRPr sz="1799" kern="1200">
                          <a:solidFill>
                            <a:schemeClr val="dk1"/>
                          </a:solidFill>
                          <a:latin typeface="Segoe UI"/>
                        </a:defRPr>
                      </a:lvl8pPr>
                      <a:lvl9pPr marL="3656357" algn="l" defTabSz="914089" rtl="0" eaLnBrk="1" latinLnBrk="0" hangingPunct="1">
                        <a:defRPr sz="1799" kern="1200">
                          <a:solidFill>
                            <a:schemeClr val="dk1"/>
                          </a:solidFill>
                          <a:latin typeface="Segoe UI"/>
                        </a:defRPr>
                      </a:lvl9pPr>
                    </a:lstStyle>
                    <a:p>
                      <a:r>
                        <a:rPr lang="en-US" sz="1600" dirty="0"/>
                        <a:t>$352.00</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CC3E5">
                        <a:tint val="20000"/>
                      </a:srgbClr>
                    </a:solidFill>
                  </a:tcPr>
                </a:tc>
                <a:extLst>
                  <a:ext uri="{0D108BD9-81ED-4DB2-BD59-A6C34878D82A}">
                    <a16:rowId xmlns:a16="http://schemas.microsoft.com/office/drawing/2014/main" val="10004"/>
                  </a:ext>
                </a:extLst>
              </a:tr>
              <a:tr h="289390">
                <a:tc>
                  <a:txBody>
                    <a:bodyPr/>
                    <a:lstStyle>
                      <a:lvl1pPr marL="0" algn="l" defTabSz="914089" rtl="0" eaLnBrk="1" latinLnBrk="0" hangingPunct="1">
                        <a:defRPr sz="1799" kern="1200">
                          <a:solidFill>
                            <a:schemeClr val="dk1"/>
                          </a:solidFill>
                          <a:latin typeface="Segoe UI"/>
                        </a:defRPr>
                      </a:lvl1pPr>
                      <a:lvl2pPr marL="457045" algn="l" defTabSz="914089" rtl="0" eaLnBrk="1" latinLnBrk="0" hangingPunct="1">
                        <a:defRPr sz="1799" kern="1200">
                          <a:solidFill>
                            <a:schemeClr val="dk1"/>
                          </a:solidFill>
                          <a:latin typeface="Segoe UI"/>
                        </a:defRPr>
                      </a:lvl2pPr>
                      <a:lvl3pPr marL="914089" algn="l" defTabSz="914089" rtl="0" eaLnBrk="1" latinLnBrk="0" hangingPunct="1">
                        <a:defRPr sz="1799" kern="1200">
                          <a:solidFill>
                            <a:schemeClr val="dk1"/>
                          </a:solidFill>
                          <a:latin typeface="Segoe UI"/>
                        </a:defRPr>
                      </a:lvl3pPr>
                      <a:lvl4pPr marL="1371134" algn="l" defTabSz="914089" rtl="0" eaLnBrk="1" latinLnBrk="0" hangingPunct="1">
                        <a:defRPr sz="1799" kern="1200">
                          <a:solidFill>
                            <a:schemeClr val="dk1"/>
                          </a:solidFill>
                          <a:latin typeface="Segoe UI"/>
                        </a:defRPr>
                      </a:lvl4pPr>
                      <a:lvl5pPr marL="1828178" algn="l" defTabSz="914089" rtl="0" eaLnBrk="1" latinLnBrk="0" hangingPunct="1">
                        <a:defRPr sz="1799" kern="1200">
                          <a:solidFill>
                            <a:schemeClr val="dk1"/>
                          </a:solidFill>
                          <a:latin typeface="Segoe UI"/>
                        </a:defRPr>
                      </a:lvl5pPr>
                      <a:lvl6pPr marL="2285223" algn="l" defTabSz="914089" rtl="0" eaLnBrk="1" latinLnBrk="0" hangingPunct="1">
                        <a:defRPr sz="1799" kern="1200">
                          <a:solidFill>
                            <a:schemeClr val="dk1"/>
                          </a:solidFill>
                          <a:latin typeface="Segoe UI"/>
                        </a:defRPr>
                      </a:lvl6pPr>
                      <a:lvl7pPr marL="2742267" algn="l" defTabSz="914089" rtl="0" eaLnBrk="1" latinLnBrk="0" hangingPunct="1">
                        <a:defRPr sz="1799" kern="1200">
                          <a:solidFill>
                            <a:schemeClr val="dk1"/>
                          </a:solidFill>
                          <a:latin typeface="Segoe UI"/>
                        </a:defRPr>
                      </a:lvl7pPr>
                      <a:lvl8pPr marL="3199312" algn="l" defTabSz="914089" rtl="0" eaLnBrk="1" latinLnBrk="0" hangingPunct="1">
                        <a:defRPr sz="1799" kern="1200">
                          <a:solidFill>
                            <a:schemeClr val="dk1"/>
                          </a:solidFill>
                          <a:latin typeface="Segoe UI"/>
                        </a:defRPr>
                      </a:lvl8pPr>
                      <a:lvl9pPr marL="3656357" algn="l" defTabSz="914089" rtl="0" eaLnBrk="1" latinLnBrk="0" hangingPunct="1">
                        <a:defRPr sz="1799" kern="1200">
                          <a:solidFill>
                            <a:schemeClr val="dk1"/>
                          </a:solidFill>
                          <a:latin typeface="Segoe UI"/>
                        </a:defRPr>
                      </a:lvl9pPr>
                    </a:lstStyle>
                    <a:p>
                      <a:r>
                        <a:rPr lang="en-US" sz="1600" dirty="0"/>
                        <a:t>Purchased</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CC3E5">
                        <a:tint val="40000"/>
                      </a:srgbClr>
                    </a:solidFill>
                  </a:tcPr>
                </a:tc>
                <a:tc>
                  <a:txBody>
                    <a:bodyPr/>
                    <a:lstStyle>
                      <a:lvl1pPr marL="0" algn="l" defTabSz="914089" rtl="0" eaLnBrk="1" latinLnBrk="0" hangingPunct="1">
                        <a:defRPr sz="1799" kern="1200">
                          <a:solidFill>
                            <a:schemeClr val="dk1"/>
                          </a:solidFill>
                          <a:latin typeface="Segoe UI"/>
                        </a:defRPr>
                      </a:lvl1pPr>
                      <a:lvl2pPr marL="457045" algn="l" defTabSz="914089" rtl="0" eaLnBrk="1" latinLnBrk="0" hangingPunct="1">
                        <a:defRPr sz="1799" kern="1200">
                          <a:solidFill>
                            <a:schemeClr val="dk1"/>
                          </a:solidFill>
                          <a:latin typeface="Segoe UI"/>
                        </a:defRPr>
                      </a:lvl2pPr>
                      <a:lvl3pPr marL="914089" algn="l" defTabSz="914089" rtl="0" eaLnBrk="1" latinLnBrk="0" hangingPunct="1">
                        <a:defRPr sz="1799" kern="1200">
                          <a:solidFill>
                            <a:schemeClr val="dk1"/>
                          </a:solidFill>
                          <a:latin typeface="Segoe UI"/>
                        </a:defRPr>
                      </a:lvl3pPr>
                      <a:lvl4pPr marL="1371134" algn="l" defTabSz="914089" rtl="0" eaLnBrk="1" latinLnBrk="0" hangingPunct="1">
                        <a:defRPr sz="1799" kern="1200">
                          <a:solidFill>
                            <a:schemeClr val="dk1"/>
                          </a:solidFill>
                          <a:latin typeface="Segoe UI"/>
                        </a:defRPr>
                      </a:lvl4pPr>
                      <a:lvl5pPr marL="1828178" algn="l" defTabSz="914089" rtl="0" eaLnBrk="1" latinLnBrk="0" hangingPunct="1">
                        <a:defRPr sz="1799" kern="1200">
                          <a:solidFill>
                            <a:schemeClr val="dk1"/>
                          </a:solidFill>
                          <a:latin typeface="Segoe UI"/>
                        </a:defRPr>
                      </a:lvl5pPr>
                      <a:lvl6pPr marL="2285223" algn="l" defTabSz="914089" rtl="0" eaLnBrk="1" latinLnBrk="0" hangingPunct="1">
                        <a:defRPr sz="1799" kern="1200">
                          <a:solidFill>
                            <a:schemeClr val="dk1"/>
                          </a:solidFill>
                          <a:latin typeface="Segoe UI"/>
                        </a:defRPr>
                      </a:lvl6pPr>
                      <a:lvl7pPr marL="2742267" algn="l" defTabSz="914089" rtl="0" eaLnBrk="1" latinLnBrk="0" hangingPunct="1">
                        <a:defRPr sz="1799" kern="1200">
                          <a:solidFill>
                            <a:schemeClr val="dk1"/>
                          </a:solidFill>
                          <a:latin typeface="Segoe UI"/>
                        </a:defRPr>
                      </a:lvl7pPr>
                      <a:lvl8pPr marL="3199312" algn="l" defTabSz="914089" rtl="0" eaLnBrk="1" latinLnBrk="0" hangingPunct="1">
                        <a:defRPr sz="1799" kern="1200">
                          <a:solidFill>
                            <a:schemeClr val="dk1"/>
                          </a:solidFill>
                          <a:latin typeface="Segoe UI"/>
                        </a:defRPr>
                      </a:lvl8pPr>
                      <a:lvl9pPr marL="3656357" algn="l" defTabSz="914089" rtl="0" eaLnBrk="1" latinLnBrk="0" hangingPunct="1">
                        <a:defRPr sz="1799" kern="1200">
                          <a:solidFill>
                            <a:schemeClr val="dk1"/>
                          </a:solidFill>
                          <a:latin typeface="Segoe UI"/>
                        </a:defRPr>
                      </a:lvl9pPr>
                    </a:lstStyle>
                    <a:p>
                      <a:r>
                        <a:rPr lang="en-US" sz="1600" dirty="0"/>
                        <a:t>Software</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CC3E5">
                        <a:tint val="40000"/>
                      </a:srgbClr>
                    </a:solidFill>
                  </a:tcPr>
                </a:tc>
                <a:extLst>
                  <a:ext uri="{0D108BD9-81ED-4DB2-BD59-A6C34878D82A}">
                    <a16:rowId xmlns:a16="http://schemas.microsoft.com/office/drawing/2014/main" val="10005"/>
                  </a:ext>
                </a:extLst>
              </a:tr>
              <a:tr h="289390">
                <a:tc>
                  <a:txBody>
                    <a:bodyPr/>
                    <a:lstStyle>
                      <a:lvl1pPr marL="0" algn="l" defTabSz="914089" rtl="0" eaLnBrk="1" latinLnBrk="0" hangingPunct="1">
                        <a:defRPr sz="1799" kern="1200">
                          <a:solidFill>
                            <a:schemeClr val="dk1"/>
                          </a:solidFill>
                          <a:latin typeface="Segoe UI"/>
                        </a:defRPr>
                      </a:lvl1pPr>
                      <a:lvl2pPr marL="457045" algn="l" defTabSz="914089" rtl="0" eaLnBrk="1" latinLnBrk="0" hangingPunct="1">
                        <a:defRPr sz="1799" kern="1200">
                          <a:solidFill>
                            <a:schemeClr val="dk1"/>
                          </a:solidFill>
                          <a:latin typeface="Segoe UI"/>
                        </a:defRPr>
                      </a:lvl2pPr>
                      <a:lvl3pPr marL="914089" algn="l" defTabSz="914089" rtl="0" eaLnBrk="1" latinLnBrk="0" hangingPunct="1">
                        <a:defRPr sz="1799" kern="1200">
                          <a:solidFill>
                            <a:schemeClr val="dk1"/>
                          </a:solidFill>
                          <a:latin typeface="Segoe UI"/>
                        </a:defRPr>
                      </a:lvl3pPr>
                      <a:lvl4pPr marL="1371134" algn="l" defTabSz="914089" rtl="0" eaLnBrk="1" latinLnBrk="0" hangingPunct="1">
                        <a:defRPr sz="1799" kern="1200">
                          <a:solidFill>
                            <a:schemeClr val="dk1"/>
                          </a:solidFill>
                          <a:latin typeface="Segoe UI"/>
                        </a:defRPr>
                      </a:lvl4pPr>
                      <a:lvl5pPr marL="1828178" algn="l" defTabSz="914089" rtl="0" eaLnBrk="1" latinLnBrk="0" hangingPunct="1">
                        <a:defRPr sz="1799" kern="1200">
                          <a:solidFill>
                            <a:schemeClr val="dk1"/>
                          </a:solidFill>
                          <a:latin typeface="Segoe UI"/>
                        </a:defRPr>
                      </a:lvl5pPr>
                      <a:lvl6pPr marL="2285223" algn="l" defTabSz="914089" rtl="0" eaLnBrk="1" latinLnBrk="0" hangingPunct="1">
                        <a:defRPr sz="1799" kern="1200">
                          <a:solidFill>
                            <a:schemeClr val="dk1"/>
                          </a:solidFill>
                          <a:latin typeface="Segoe UI"/>
                        </a:defRPr>
                      </a:lvl6pPr>
                      <a:lvl7pPr marL="2742267" algn="l" defTabSz="914089" rtl="0" eaLnBrk="1" latinLnBrk="0" hangingPunct="1">
                        <a:defRPr sz="1799" kern="1200">
                          <a:solidFill>
                            <a:schemeClr val="dk1"/>
                          </a:solidFill>
                          <a:latin typeface="Segoe UI"/>
                        </a:defRPr>
                      </a:lvl7pPr>
                      <a:lvl8pPr marL="3199312" algn="l" defTabSz="914089" rtl="0" eaLnBrk="1" latinLnBrk="0" hangingPunct="1">
                        <a:defRPr sz="1799" kern="1200">
                          <a:solidFill>
                            <a:schemeClr val="dk1"/>
                          </a:solidFill>
                          <a:latin typeface="Segoe UI"/>
                        </a:defRPr>
                      </a:lvl8pPr>
                      <a:lvl9pPr marL="3656357" algn="l" defTabSz="914089" rtl="0" eaLnBrk="1" latinLnBrk="0" hangingPunct="1">
                        <a:defRPr sz="1799" kern="1200">
                          <a:solidFill>
                            <a:schemeClr val="dk1"/>
                          </a:solidFill>
                          <a:latin typeface="Segoe UI"/>
                        </a:defRPr>
                      </a:lvl9pPr>
                    </a:lstStyle>
                    <a:p>
                      <a:r>
                        <a:rPr lang="en-US" sz="1600" dirty="0"/>
                        <a:t>Location</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CC3E5">
                        <a:tint val="20000"/>
                      </a:srgbClr>
                    </a:solidFill>
                  </a:tcPr>
                </a:tc>
                <a:tc>
                  <a:txBody>
                    <a:bodyPr/>
                    <a:lstStyle>
                      <a:lvl1pPr marL="0" algn="l" defTabSz="914089" rtl="0" eaLnBrk="1" latinLnBrk="0" hangingPunct="1">
                        <a:defRPr sz="1799" kern="1200">
                          <a:solidFill>
                            <a:schemeClr val="dk1"/>
                          </a:solidFill>
                          <a:latin typeface="Segoe UI"/>
                        </a:defRPr>
                      </a:lvl1pPr>
                      <a:lvl2pPr marL="457045" algn="l" defTabSz="914089" rtl="0" eaLnBrk="1" latinLnBrk="0" hangingPunct="1">
                        <a:defRPr sz="1799" kern="1200">
                          <a:solidFill>
                            <a:schemeClr val="dk1"/>
                          </a:solidFill>
                          <a:latin typeface="Segoe UI"/>
                        </a:defRPr>
                      </a:lvl2pPr>
                      <a:lvl3pPr marL="914089" algn="l" defTabSz="914089" rtl="0" eaLnBrk="1" latinLnBrk="0" hangingPunct="1">
                        <a:defRPr sz="1799" kern="1200">
                          <a:solidFill>
                            <a:schemeClr val="dk1"/>
                          </a:solidFill>
                          <a:latin typeface="Segoe UI"/>
                        </a:defRPr>
                      </a:lvl3pPr>
                      <a:lvl4pPr marL="1371134" algn="l" defTabSz="914089" rtl="0" eaLnBrk="1" latinLnBrk="0" hangingPunct="1">
                        <a:defRPr sz="1799" kern="1200">
                          <a:solidFill>
                            <a:schemeClr val="dk1"/>
                          </a:solidFill>
                          <a:latin typeface="Segoe UI"/>
                        </a:defRPr>
                      </a:lvl4pPr>
                      <a:lvl5pPr marL="1828178" algn="l" defTabSz="914089" rtl="0" eaLnBrk="1" latinLnBrk="0" hangingPunct="1">
                        <a:defRPr sz="1799" kern="1200">
                          <a:solidFill>
                            <a:schemeClr val="dk1"/>
                          </a:solidFill>
                          <a:latin typeface="Segoe UI"/>
                        </a:defRPr>
                      </a:lvl5pPr>
                      <a:lvl6pPr marL="2285223" algn="l" defTabSz="914089" rtl="0" eaLnBrk="1" latinLnBrk="0" hangingPunct="1">
                        <a:defRPr sz="1799" kern="1200">
                          <a:solidFill>
                            <a:schemeClr val="dk1"/>
                          </a:solidFill>
                          <a:latin typeface="Segoe UI"/>
                        </a:defRPr>
                      </a:lvl6pPr>
                      <a:lvl7pPr marL="2742267" algn="l" defTabSz="914089" rtl="0" eaLnBrk="1" latinLnBrk="0" hangingPunct="1">
                        <a:defRPr sz="1799" kern="1200">
                          <a:solidFill>
                            <a:schemeClr val="dk1"/>
                          </a:solidFill>
                          <a:latin typeface="Segoe UI"/>
                        </a:defRPr>
                      </a:lvl7pPr>
                      <a:lvl8pPr marL="3199312" algn="l" defTabSz="914089" rtl="0" eaLnBrk="1" latinLnBrk="0" hangingPunct="1">
                        <a:defRPr sz="1799" kern="1200">
                          <a:solidFill>
                            <a:schemeClr val="dk1"/>
                          </a:solidFill>
                          <a:latin typeface="Segoe UI"/>
                        </a:defRPr>
                      </a:lvl8pPr>
                      <a:lvl9pPr marL="3656357" algn="l" defTabSz="914089" rtl="0" eaLnBrk="1" latinLnBrk="0" hangingPunct="1">
                        <a:defRPr sz="1799" kern="1200">
                          <a:solidFill>
                            <a:schemeClr val="dk1"/>
                          </a:solidFill>
                          <a:latin typeface="Segoe UI"/>
                        </a:defRPr>
                      </a:lvl9pPr>
                    </a:lstStyle>
                    <a:p>
                      <a:r>
                        <a:rPr lang="en-US" sz="1600" dirty="0"/>
                        <a:t>Redmond, WA</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CC3E5">
                        <a:tint val="20000"/>
                      </a:srgbClr>
                    </a:solidFill>
                  </a:tcPr>
                </a:tc>
                <a:extLst>
                  <a:ext uri="{0D108BD9-81ED-4DB2-BD59-A6C34878D82A}">
                    <a16:rowId xmlns:a16="http://schemas.microsoft.com/office/drawing/2014/main" val="10006"/>
                  </a:ext>
                </a:extLst>
              </a:tr>
              <a:tr h="289390">
                <a:tc>
                  <a:txBody>
                    <a:bodyPr/>
                    <a:lstStyle>
                      <a:lvl1pPr marL="0" algn="l" defTabSz="914089" rtl="0" eaLnBrk="1" latinLnBrk="0" hangingPunct="1">
                        <a:defRPr sz="1799" kern="1200">
                          <a:solidFill>
                            <a:schemeClr val="dk1"/>
                          </a:solidFill>
                          <a:latin typeface="Segoe UI"/>
                        </a:defRPr>
                      </a:lvl1pPr>
                      <a:lvl2pPr marL="457045" algn="l" defTabSz="914089" rtl="0" eaLnBrk="1" latinLnBrk="0" hangingPunct="1">
                        <a:defRPr sz="1799" kern="1200">
                          <a:solidFill>
                            <a:schemeClr val="dk1"/>
                          </a:solidFill>
                          <a:latin typeface="Segoe UI"/>
                        </a:defRPr>
                      </a:lvl2pPr>
                      <a:lvl3pPr marL="914089" algn="l" defTabSz="914089" rtl="0" eaLnBrk="1" latinLnBrk="0" hangingPunct="1">
                        <a:defRPr sz="1799" kern="1200">
                          <a:solidFill>
                            <a:schemeClr val="dk1"/>
                          </a:solidFill>
                          <a:latin typeface="Segoe UI"/>
                        </a:defRPr>
                      </a:lvl3pPr>
                      <a:lvl4pPr marL="1371134" algn="l" defTabSz="914089" rtl="0" eaLnBrk="1" latinLnBrk="0" hangingPunct="1">
                        <a:defRPr sz="1799" kern="1200">
                          <a:solidFill>
                            <a:schemeClr val="dk1"/>
                          </a:solidFill>
                          <a:latin typeface="Segoe UI"/>
                        </a:defRPr>
                      </a:lvl4pPr>
                      <a:lvl5pPr marL="1828178" algn="l" defTabSz="914089" rtl="0" eaLnBrk="1" latinLnBrk="0" hangingPunct="1">
                        <a:defRPr sz="1799" kern="1200">
                          <a:solidFill>
                            <a:schemeClr val="dk1"/>
                          </a:solidFill>
                          <a:latin typeface="Segoe UI"/>
                        </a:defRPr>
                      </a:lvl5pPr>
                      <a:lvl6pPr marL="2285223" algn="l" defTabSz="914089" rtl="0" eaLnBrk="1" latinLnBrk="0" hangingPunct="1">
                        <a:defRPr sz="1799" kern="1200">
                          <a:solidFill>
                            <a:schemeClr val="dk1"/>
                          </a:solidFill>
                          <a:latin typeface="Segoe UI"/>
                        </a:defRPr>
                      </a:lvl6pPr>
                      <a:lvl7pPr marL="2742267" algn="l" defTabSz="914089" rtl="0" eaLnBrk="1" latinLnBrk="0" hangingPunct="1">
                        <a:defRPr sz="1799" kern="1200">
                          <a:solidFill>
                            <a:schemeClr val="dk1"/>
                          </a:solidFill>
                          <a:latin typeface="Segoe UI"/>
                        </a:defRPr>
                      </a:lvl7pPr>
                      <a:lvl8pPr marL="3199312" algn="l" defTabSz="914089" rtl="0" eaLnBrk="1" latinLnBrk="0" hangingPunct="1">
                        <a:defRPr sz="1799" kern="1200">
                          <a:solidFill>
                            <a:schemeClr val="dk1"/>
                          </a:solidFill>
                          <a:latin typeface="Segoe UI"/>
                        </a:defRPr>
                      </a:lvl8pPr>
                      <a:lvl9pPr marL="3656357" algn="l" defTabSz="914089" rtl="0" eaLnBrk="1" latinLnBrk="0" hangingPunct="1">
                        <a:defRPr sz="1799" kern="1200">
                          <a:solidFill>
                            <a:schemeClr val="dk1"/>
                          </a:solidFill>
                          <a:latin typeface="Segoe UI"/>
                        </a:defRPr>
                      </a:lvl9pPr>
                    </a:lstStyle>
                    <a:p>
                      <a:r>
                        <a:rPr lang="en-US" sz="1600" dirty="0"/>
                        <a:t>Time</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CC3E5">
                        <a:tint val="40000"/>
                      </a:srgbClr>
                    </a:solidFill>
                  </a:tcPr>
                </a:tc>
                <a:tc>
                  <a:txBody>
                    <a:bodyPr/>
                    <a:lstStyle>
                      <a:lvl1pPr marL="0" algn="l" defTabSz="914089" rtl="0" eaLnBrk="1" latinLnBrk="0" hangingPunct="1">
                        <a:defRPr sz="1799" kern="1200">
                          <a:solidFill>
                            <a:schemeClr val="dk1"/>
                          </a:solidFill>
                          <a:latin typeface="Segoe UI"/>
                        </a:defRPr>
                      </a:lvl1pPr>
                      <a:lvl2pPr marL="457045" algn="l" defTabSz="914089" rtl="0" eaLnBrk="1" latinLnBrk="0" hangingPunct="1">
                        <a:defRPr sz="1799" kern="1200">
                          <a:solidFill>
                            <a:schemeClr val="dk1"/>
                          </a:solidFill>
                          <a:latin typeface="Segoe UI"/>
                        </a:defRPr>
                      </a:lvl2pPr>
                      <a:lvl3pPr marL="914089" algn="l" defTabSz="914089" rtl="0" eaLnBrk="1" latinLnBrk="0" hangingPunct="1">
                        <a:defRPr sz="1799" kern="1200">
                          <a:solidFill>
                            <a:schemeClr val="dk1"/>
                          </a:solidFill>
                          <a:latin typeface="Segoe UI"/>
                        </a:defRPr>
                      </a:lvl3pPr>
                      <a:lvl4pPr marL="1371134" algn="l" defTabSz="914089" rtl="0" eaLnBrk="1" latinLnBrk="0" hangingPunct="1">
                        <a:defRPr sz="1799" kern="1200">
                          <a:solidFill>
                            <a:schemeClr val="dk1"/>
                          </a:solidFill>
                          <a:latin typeface="Segoe UI"/>
                        </a:defRPr>
                      </a:lvl4pPr>
                      <a:lvl5pPr marL="1828178" algn="l" defTabSz="914089" rtl="0" eaLnBrk="1" latinLnBrk="0" hangingPunct="1">
                        <a:defRPr sz="1799" kern="1200">
                          <a:solidFill>
                            <a:schemeClr val="dk1"/>
                          </a:solidFill>
                          <a:latin typeface="Segoe UI"/>
                        </a:defRPr>
                      </a:lvl5pPr>
                      <a:lvl6pPr marL="2285223" algn="l" defTabSz="914089" rtl="0" eaLnBrk="1" latinLnBrk="0" hangingPunct="1">
                        <a:defRPr sz="1799" kern="1200">
                          <a:solidFill>
                            <a:schemeClr val="dk1"/>
                          </a:solidFill>
                          <a:latin typeface="Segoe UI"/>
                        </a:defRPr>
                      </a:lvl6pPr>
                      <a:lvl7pPr marL="2742267" algn="l" defTabSz="914089" rtl="0" eaLnBrk="1" latinLnBrk="0" hangingPunct="1">
                        <a:defRPr sz="1799" kern="1200">
                          <a:solidFill>
                            <a:schemeClr val="dk1"/>
                          </a:solidFill>
                          <a:latin typeface="Segoe UI"/>
                        </a:defRPr>
                      </a:lvl7pPr>
                      <a:lvl8pPr marL="3199312" algn="l" defTabSz="914089" rtl="0" eaLnBrk="1" latinLnBrk="0" hangingPunct="1">
                        <a:defRPr sz="1799" kern="1200">
                          <a:solidFill>
                            <a:schemeClr val="dk1"/>
                          </a:solidFill>
                          <a:latin typeface="Segoe UI"/>
                        </a:defRPr>
                      </a:lvl8pPr>
                      <a:lvl9pPr marL="3656357" algn="l" defTabSz="914089" rtl="0" eaLnBrk="1" latinLnBrk="0" hangingPunct="1">
                        <a:defRPr sz="1799" kern="1200">
                          <a:solidFill>
                            <a:schemeClr val="dk1"/>
                          </a:solidFill>
                          <a:latin typeface="Segoe UI"/>
                        </a:defRPr>
                      </a:lvl9pPr>
                    </a:lstStyle>
                    <a:p>
                      <a:r>
                        <a:rPr lang="en-US" sz="1600" dirty="0"/>
                        <a:t>3:15 p.m.</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CC3E5">
                        <a:tint val="40000"/>
                      </a:srgbClr>
                    </a:solidFill>
                  </a:tcPr>
                </a:tc>
                <a:extLst>
                  <a:ext uri="{0D108BD9-81ED-4DB2-BD59-A6C34878D82A}">
                    <a16:rowId xmlns:a16="http://schemas.microsoft.com/office/drawing/2014/main" val="10007"/>
                  </a:ext>
                </a:extLst>
              </a:tr>
              <a:tr h="289390">
                <a:tc>
                  <a:txBody>
                    <a:bodyPr/>
                    <a:lstStyle>
                      <a:lvl1pPr marL="0" algn="l" defTabSz="914089" rtl="0" eaLnBrk="1" latinLnBrk="0" hangingPunct="1">
                        <a:defRPr sz="1799" kern="1200">
                          <a:solidFill>
                            <a:schemeClr val="dk1"/>
                          </a:solidFill>
                          <a:latin typeface="Segoe UI"/>
                        </a:defRPr>
                      </a:lvl1pPr>
                      <a:lvl2pPr marL="457045" algn="l" defTabSz="914089" rtl="0" eaLnBrk="1" latinLnBrk="0" hangingPunct="1">
                        <a:defRPr sz="1799" kern="1200">
                          <a:solidFill>
                            <a:schemeClr val="dk1"/>
                          </a:solidFill>
                          <a:latin typeface="Segoe UI"/>
                        </a:defRPr>
                      </a:lvl2pPr>
                      <a:lvl3pPr marL="914089" algn="l" defTabSz="914089" rtl="0" eaLnBrk="1" latinLnBrk="0" hangingPunct="1">
                        <a:defRPr sz="1799" kern="1200">
                          <a:solidFill>
                            <a:schemeClr val="dk1"/>
                          </a:solidFill>
                          <a:latin typeface="Segoe UI"/>
                        </a:defRPr>
                      </a:lvl3pPr>
                      <a:lvl4pPr marL="1371134" algn="l" defTabSz="914089" rtl="0" eaLnBrk="1" latinLnBrk="0" hangingPunct="1">
                        <a:defRPr sz="1799" kern="1200">
                          <a:solidFill>
                            <a:schemeClr val="dk1"/>
                          </a:solidFill>
                          <a:latin typeface="Segoe UI"/>
                        </a:defRPr>
                      </a:lvl4pPr>
                      <a:lvl5pPr marL="1828178" algn="l" defTabSz="914089" rtl="0" eaLnBrk="1" latinLnBrk="0" hangingPunct="1">
                        <a:defRPr sz="1799" kern="1200">
                          <a:solidFill>
                            <a:schemeClr val="dk1"/>
                          </a:solidFill>
                          <a:latin typeface="Segoe UI"/>
                        </a:defRPr>
                      </a:lvl5pPr>
                      <a:lvl6pPr marL="2285223" algn="l" defTabSz="914089" rtl="0" eaLnBrk="1" latinLnBrk="0" hangingPunct="1">
                        <a:defRPr sz="1799" kern="1200">
                          <a:solidFill>
                            <a:schemeClr val="dk1"/>
                          </a:solidFill>
                          <a:latin typeface="Segoe UI"/>
                        </a:defRPr>
                      </a:lvl6pPr>
                      <a:lvl7pPr marL="2742267" algn="l" defTabSz="914089" rtl="0" eaLnBrk="1" latinLnBrk="0" hangingPunct="1">
                        <a:defRPr sz="1799" kern="1200">
                          <a:solidFill>
                            <a:schemeClr val="dk1"/>
                          </a:solidFill>
                          <a:latin typeface="Segoe UI"/>
                        </a:defRPr>
                      </a:lvl7pPr>
                      <a:lvl8pPr marL="3199312" algn="l" defTabSz="914089" rtl="0" eaLnBrk="1" latinLnBrk="0" hangingPunct="1">
                        <a:defRPr sz="1799" kern="1200">
                          <a:solidFill>
                            <a:schemeClr val="dk1"/>
                          </a:solidFill>
                          <a:latin typeface="Segoe UI"/>
                        </a:defRPr>
                      </a:lvl8pPr>
                      <a:lvl9pPr marL="3656357" algn="l" defTabSz="914089" rtl="0" eaLnBrk="1" latinLnBrk="0" hangingPunct="1">
                        <a:defRPr sz="1799" kern="1200">
                          <a:solidFill>
                            <a:schemeClr val="dk1"/>
                          </a:solidFill>
                          <a:latin typeface="Segoe UI"/>
                        </a:defRPr>
                      </a:lvl9pPr>
                    </a:lstStyle>
                    <a:p>
                      <a:r>
                        <a:rPr lang="en-US" dirty="0"/>
                        <a:t>…</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CC3E5">
                        <a:tint val="20000"/>
                      </a:srgbClr>
                    </a:solidFill>
                  </a:tcPr>
                </a:tc>
                <a:tc>
                  <a:txBody>
                    <a:bodyPr/>
                    <a:lstStyle>
                      <a:lvl1pPr marL="0" algn="l" defTabSz="914089" rtl="0" eaLnBrk="1" latinLnBrk="0" hangingPunct="1">
                        <a:defRPr sz="1799" kern="1200">
                          <a:solidFill>
                            <a:schemeClr val="dk1"/>
                          </a:solidFill>
                          <a:latin typeface="Segoe UI"/>
                        </a:defRPr>
                      </a:lvl1pPr>
                      <a:lvl2pPr marL="457045" algn="l" defTabSz="914089" rtl="0" eaLnBrk="1" latinLnBrk="0" hangingPunct="1">
                        <a:defRPr sz="1799" kern="1200">
                          <a:solidFill>
                            <a:schemeClr val="dk1"/>
                          </a:solidFill>
                          <a:latin typeface="Segoe UI"/>
                        </a:defRPr>
                      </a:lvl2pPr>
                      <a:lvl3pPr marL="914089" algn="l" defTabSz="914089" rtl="0" eaLnBrk="1" latinLnBrk="0" hangingPunct="1">
                        <a:defRPr sz="1799" kern="1200">
                          <a:solidFill>
                            <a:schemeClr val="dk1"/>
                          </a:solidFill>
                          <a:latin typeface="Segoe UI"/>
                        </a:defRPr>
                      </a:lvl3pPr>
                      <a:lvl4pPr marL="1371134" algn="l" defTabSz="914089" rtl="0" eaLnBrk="1" latinLnBrk="0" hangingPunct="1">
                        <a:defRPr sz="1799" kern="1200">
                          <a:solidFill>
                            <a:schemeClr val="dk1"/>
                          </a:solidFill>
                          <a:latin typeface="Segoe UI"/>
                        </a:defRPr>
                      </a:lvl4pPr>
                      <a:lvl5pPr marL="1828178" algn="l" defTabSz="914089" rtl="0" eaLnBrk="1" latinLnBrk="0" hangingPunct="1">
                        <a:defRPr sz="1799" kern="1200">
                          <a:solidFill>
                            <a:schemeClr val="dk1"/>
                          </a:solidFill>
                          <a:latin typeface="Segoe UI"/>
                        </a:defRPr>
                      </a:lvl5pPr>
                      <a:lvl6pPr marL="2285223" algn="l" defTabSz="914089" rtl="0" eaLnBrk="1" latinLnBrk="0" hangingPunct="1">
                        <a:defRPr sz="1799" kern="1200">
                          <a:solidFill>
                            <a:schemeClr val="dk1"/>
                          </a:solidFill>
                          <a:latin typeface="Segoe UI"/>
                        </a:defRPr>
                      </a:lvl6pPr>
                      <a:lvl7pPr marL="2742267" algn="l" defTabSz="914089" rtl="0" eaLnBrk="1" latinLnBrk="0" hangingPunct="1">
                        <a:defRPr sz="1799" kern="1200">
                          <a:solidFill>
                            <a:schemeClr val="dk1"/>
                          </a:solidFill>
                          <a:latin typeface="Segoe UI"/>
                        </a:defRPr>
                      </a:lvl7pPr>
                      <a:lvl8pPr marL="3199312" algn="l" defTabSz="914089" rtl="0" eaLnBrk="1" latinLnBrk="0" hangingPunct="1">
                        <a:defRPr sz="1799" kern="1200">
                          <a:solidFill>
                            <a:schemeClr val="dk1"/>
                          </a:solidFill>
                          <a:latin typeface="Segoe UI"/>
                        </a:defRPr>
                      </a:lvl8pPr>
                      <a:lvl9pPr marL="3656357" algn="l" defTabSz="914089" rtl="0" eaLnBrk="1" latinLnBrk="0" hangingPunct="1">
                        <a:defRPr sz="1799" kern="1200">
                          <a:solidFill>
                            <a:schemeClr val="dk1"/>
                          </a:solidFill>
                          <a:latin typeface="Segoe UI"/>
                        </a:defRPr>
                      </a:lvl9pPr>
                    </a:lstStyle>
                    <a:p>
                      <a:r>
                        <a:rPr lang="en-US" sz="1600" dirty="0"/>
                        <a:t>…</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CC3E5">
                        <a:tint val="20000"/>
                      </a:srgbClr>
                    </a:solidFill>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85674016"/>
      </p:ext>
    </p:extLst>
  </p:cSld>
  <p:clrMapOvr>
    <a:masterClrMapping/>
  </p:clrMapOvr>
  <p:transition>
    <p:fade/>
  </p:transition>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1_MS1444_Windows Azure Template 16x9_r08a">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extLst>
    <a:ext uri="{05A4C25C-085E-4340-85A3-A5531E510DB2}">
      <thm15:themeFamily xmlns:thm15="http://schemas.microsoft.com/office/thememl/2012/main" name="Azure4ResearchTemplate" id="{DD1C6CE8-BDBA-0D4F-9930-3643ABC8EF0E}" vid="{B5C66FD7-0952-994B-96D6-AB3BB89097F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Azure4ResearchTemplate</Template>
  <TotalTime>1072</TotalTime>
  <Words>2114</Words>
  <Application>Microsoft Office PowerPoint</Application>
  <PresentationFormat>Widescreen</PresentationFormat>
  <Paragraphs>127</Paragraphs>
  <Slides>16</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Segoe UI</vt:lpstr>
      <vt:lpstr>Segoe UI Light</vt:lpstr>
      <vt:lpstr>Segoe UI Semibold</vt:lpstr>
      <vt:lpstr>Wingdings</vt:lpstr>
      <vt:lpstr>1_MS1444_Windows Azure Template 16x9_r08a</vt:lpstr>
      <vt:lpstr>Microsoft Azure Overview</vt:lpstr>
      <vt:lpstr>What is the Cloud?</vt:lpstr>
      <vt:lpstr>PowerPoint Presentation</vt:lpstr>
      <vt:lpstr>Azure Regions</vt:lpstr>
      <vt:lpstr>Azure Services</vt:lpstr>
      <vt:lpstr>PowerPoint Presentation</vt:lpstr>
      <vt:lpstr>Crunch Numbers with NVIDIA GPUs</vt:lpstr>
      <vt:lpstr>Tame Big Data with Hadoop and Spark</vt:lpstr>
      <vt:lpstr>Perform Real-Time Fraud Detection</vt:lpstr>
      <vt:lpstr>Process Data from IoT Devices</vt:lpstr>
      <vt:lpstr>Identify Faces in Photographs</vt:lpstr>
      <vt:lpstr>Perform Sentiment Analysis</vt:lpstr>
      <vt:lpstr>Run Docker Containers</vt:lpstr>
      <vt:lpstr>PowerPoint Presentation</vt:lpstr>
      <vt:lpstr>Hands-On Lab!</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Robbins</dc:creator>
  <cp:lastModifiedBy>Jeff Prosise</cp:lastModifiedBy>
  <cp:revision>117</cp:revision>
  <dcterms:created xsi:type="dcterms:W3CDTF">2015-09-13T19:29:02Z</dcterms:created>
  <dcterms:modified xsi:type="dcterms:W3CDTF">2017-10-03T18:37:26Z</dcterms:modified>
</cp:coreProperties>
</file>

<file path=docProps/thumbnail.jpeg>
</file>